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60" r:id="rId4"/>
    <p:sldId id="262" r:id="rId5"/>
    <p:sldId id="258" r:id="rId6"/>
    <p:sldId id="263" r:id="rId7"/>
    <p:sldId id="266" r:id="rId8"/>
    <p:sldId id="267" r:id="rId9"/>
    <p:sldId id="272" r:id="rId10"/>
    <p:sldId id="273" r:id="rId11"/>
    <p:sldId id="269" r:id="rId12"/>
    <p:sldId id="268" r:id="rId13"/>
    <p:sldId id="270" r:id="rId14"/>
    <p:sldId id="271" r:id="rId15"/>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4EEDD0-76DF-8BAD-3E3E-2D36C556EB3E}"/>
              </a:ext>
            </a:extLst>
          </p:cNvPr>
          <p:cNvSpPr>
            <a:spLocks noGrp="1"/>
          </p:cNvSpPr>
          <p:nvPr>
            <p:ph type="ctrTitle"/>
          </p:nvPr>
        </p:nvSpPr>
        <p:spPr>
          <a:xfrm>
            <a:off x="1524000" y="1122363"/>
            <a:ext cx="9144000" cy="2387600"/>
          </a:xfrm>
        </p:spPr>
        <p:txBody>
          <a:bodyPr anchor="b"/>
          <a:lstStyle>
            <a:lvl1pPr algn="ctr">
              <a:defRPr sz="6000"/>
            </a:lvl1pPr>
          </a:lstStyle>
          <a:p>
            <a:r>
              <a:rPr lang="es-MX"/>
              <a:t>Haz clic para modificar el estilo de título del patrón</a:t>
            </a:r>
            <a:endParaRPr lang="es-CO"/>
          </a:p>
        </p:txBody>
      </p:sp>
      <p:sp>
        <p:nvSpPr>
          <p:cNvPr id="3" name="Subtítulo 2">
            <a:extLst>
              <a:ext uri="{FF2B5EF4-FFF2-40B4-BE49-F238E27FC236}">
                <a16:creationId xmlns:a16="http://schemas.microsoft.com/office/drawing/2014/main" id="{F552409B-B9F3-0A67-D302-3055182064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a:t>Haz clic para editar el estilo de subtítulo del patrón</a:t>
            </a:r>
            <a:endParaRPr lang="es-CO"/>
          </a:p>
        </p:txBody>
      </p:sp>
      <p:sp>
        <p:nvSpPr>
          <p:cNvPr id="4" name="Marcador de fecha 3">
            <a:extLst>
              <a:ext uri="{FF2B5EF4-FFF2-40B4-BE49-F238E27FC236}">
                <a16:creationId xmlns:a16="http://schemas.microsoft.com/office/drawing/2014/main" id="{E967B8C8-108C-0035-BBA8-23DB7BF3E6EF}"/>
              </a:ext>
            </a:extLst>
          </p:cNvPr>
          <p:cNvSpPr>
            <a:spLocks noGrp="1"/>
          </p:cNvSpPr>
          <p:nvPr>
            <p:ph type="dt" sz="half" idx="10"/>
          </p:nvPr>
        </p:nvSpPr>
        <p:spPr/>
        <p:txBody>
          <a:bodyPr/>
          <a:lstStyle/>
          <a:p>
            <a:fld id="{23D20F43-2449-40C6-A5F1-99C02BACB99B}" type="datetimeFigureOut">
              <a:rPr lang="es-CO" smtClean="0"/>
              <a:t>7/04/2024</a:t>
            </a:fld>
            <a:endParaRPr lang="es-CO"/>
          </a:p>
        </p:txBody>
      </p:sp>
      <p:sp>
        <p:nvSpPr>
          <p:cNvPr id="5" name="Marcador de pie de página 4">
            <a:extLst>
              <a:ext uri="{FF2B5EF4-FFF2-40B4-BE49-F238E27FC236}">
                <a16:creationId xmlns:a16="http://schemas.microsoft.com/office/drawing/2014/main" id="{D6EABBD9-90C4-DD68-9EA4-E1314A73586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74D0F2-6AAE-B07B-4F2F-6F16999A0EFE}"/>
              </a:ext>
            </a:extLst>
          </p:cNvPr>
          <p:cNvSpPr>
            <a:spLocks noGrp="1"/>
          </p:cNvSpPr>
          <p:nvPr>
            <p:ph type="sldNum" sz="quarter" idx="12"/>
          </p:nvPr>
        </p:nvSpPr>
        <p:spPr/>
        <p:txBody>
          <a:bodyPr/>
          <a:lstStyle/>
          <a:p>
            <a:fld id="{9EB651DD-CC55-4B84-9135-CBFC0BAC9CC8}" type="slidenum">
              <a:rPr lang="es-CO" smtClean="0"/>
              <a:t>‹Nº›</a:t>
            </a:fld>
            <a:endParaRPr lang="es-CO"/>
          </a:p>
        </p:txBody>
      </p:sp>
    </p:spTree>
    <p:extLst>
      <p:ext uri="{BB962C8B-B14F-4D97-AF65-F5344CB8AC3E}">
        <p14:creationId xmlns:p14="http://schemas.microsoft.com/office/powerpoint/2010/main" val="252348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493441-1BB8-241D-DED6-E0BD2D60C764}"/>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texto vertical 2">
            <a:extLst>
              <a:ext uri="{FF2B5EF4-FFF2-40B4-BE49-F238E27FC236}">
                <a16:creationId xmlns:a16="http://schemas.microsoft.com/office/drawing/2014/main" id="{3F4BEA42-C632-15A0-CECF-9BA08112F94B}"/>
              </a:ext>
            </a:extLst>
          </p:cNvPr>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E0C07419-5A25-CF22-6096-C7F5010B504E}"/>
              </a:ext>
            </a:extLst>
          </p:cNvPr>
          <p:cNvSpPr>
            <a:spLocks noGrp="1"/>
          </p:cNvSpPr>
          <p:nvPr>
            <p:ph type="dt" sz="half" idx="10"/>
          </p:nvPr>
        </p:nvSpPr>
        <p:spPr/>
        <p:txBody>
          <a:bodyPr/>
          <a:lstStyle/>
          <a:p>
            <a:fld id="{23D20F43-2449-40C6-A5F1-99C02BACB99B}" type="datetimeFigureOut">
              <a:rPr lang="es-CO" smtClean="0"/>
              <a:t>7/04/2024</a:t>
            </a:fld>
            <a:endParaRPr lang="es-CO"/>
          </a:p>
        </p:txBody>
      </p:sp>
      <p:sp>
        <p:nvSpPr>
          <p:cNvPr id="5" name="Marcador de pie de página 4">
            <a:extLst>
              <a:ext uri="{FF2B5EF4-FFF2-40B4-BE49-F238E27FC236}">
                <a16:creationId xmlns:a16="http://schemas.microsoft.com/office/drawing/2014/main" id="{382F2344-F7B0-33AB-35AB-8FE25A53FEC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B5F866E-792F-4885-1082-C7EF1B45E188}"/>
              </a:ext>
            </a:extLst>
          </p:cNvPr>
          <p:cNvSpPr>
            <a:spLocks noGrp="1"/>
          </p:cNvSpPr>
          <p:nvPr>
            <p:ph type="sldNum" sz="quarter" idx="12"/>
          </p:nvPr>
        </p:nvSpPr>
        <p:spPr/>
        <p:txBody>
          <a:bodyPr/>
          <a:lstStyle/>
          <a:p>
            <a:fld id="{9EB651DD-CC55-4B84-9135-CBFC0BAC9CC8}" type="slidenum">
              <a:rPr lang="es-CO" smtClean="0"/>
              <a:t>‹Nº›</a:t>
            </a:fld>
            <a:endParaRPr lang="es-CO"/>
          </a:p>
        </p:txBody>
      </p:sp>
    </p:spTree>
    <p:extLst>
      <p:ext uri="{BB962C8B-B14F-4D97-AF65-F5344CB8AC3E}">
        <p14:creationId xmlns:p14="http://schemas.microsoft.com/office/powerpoint/2010/main" val="2056006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D0E3D6D-715C-63BC-6B6D-4026E473F20C}"/>
              </a:ext>
            </a:extLst>
          </p:cNvPr>
          <p:cNvSpPr>
            <a:spLocks noGrp="1"/>
          </p:cNvSpPr>
          <p:nvPr>
            <p:ph type="title" orient="vert"/>
          </p:nvPr>
        </p:nvSpPr>
        <p:spPr>
          <a:xfrm>
            <a:off x="8724900" y="365125"/>
            <a:ext cx="2628900" cy="5811838"/>
          </a:xfrm>
        </p:spPr>
        <p:txBody>
          <a:bodyPr vert="eaVert"/>
          <a:lstStyle/>
          <a:p>
            <a:r>
              <a:rPr lang="es-MX"/>
              <a:t>Haz clic para modificar el estilo de título del patrón</a:t>
            </a:r>
            <a:endParaRPr lang="es-CO"/>
          </a:p>
        </p:txBody>
      </p:sp>
      <p:sp>
        <p:nvSpPr>
          <p:cNvPr id="3" name="Marcador de texto vertical 2">
            <a:extLst>
              <a:ext uri="{FF2B5EF4-FFF2-40B4-BE49-F238E27FC236}">
                <a16:creationId xmlns:a16="http://schemas.microsoft.com/office/drawing/2014/main" id="{B6A63135-D325-F578-7002-F3FBC82925BB}"/>
              </a:ext>
            </a:extLst>
          </p:cNvPr>
          <p:cNvSpPr>
            <a:spLocks noGrp="1"/>
          </p:cNvSpPr>
          <p:nvPr>
            <p:ph type="body" orient="vert" idx="1"/>
          </p:nvPr>
        </p:nvSpPr>
        <p:spPr>
          <a:xfrm>
            <a:off x="838200" y="365125"/>
            <a:ext cx="7734300"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DA89489A-0B61-82F9-649D-E39184E0E6AC}"/>
              </a:ext>
            </a:extLst>
          </p:cNvPr>
          <p:cNvSpPr>
            <a:spLocks noGrp="1"/>
          </p:cNvSpPr>
          <p:nvPr>
            <p:ph type="dt" sz="half" idx="10"/>
          </p:nvPr>
        </p:nvSpPr>
        <p:spPr/>
        <p:txBody>
          <a:bodyPr/>
          <a:lstStyle/>
          <a:p>
            <a:fld id="{23D20F43-2449-40C6-A5F1-99C02BACB99B}" type="datetimeFigureOut">
              <a:rPr lang="es-CO" smtClean="0"/>
              <a:t>7/04/2024</a:t>
            </a:fld>
            <a:endParaRPr lang="es-CO"/>
          </a:p>
        </p:txBody>
      </p:sp>
      <p:sp>
        <p:nvSpPr>
          <p:cNvPr id="5" name="Marcador de pie de página 4">
            <a:extLst>
              <a:ext uri="{FF2B5EF4-FFF2-40B4-BE49-F238E27FC236}">
                <a16:creationId xmlns:a16="http://schemas.microsoft.com/office/drawing/2014/main" id="{5BE3423B-B158-7B15-1DC7-C4F8FA7DAC82}"/>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F75947-A6AB-DA8C-A5BC-23FDF390CF1D}"/>
              </a:ext>
            </a:extLst>
          </p:cNvPr>
          <p:cNvSpPr>
            <a:spLocks noGrp="1"/>
          </p:cNvSpPr>
          <p:nvPr>
            <p:ph type="sldNum" sz="quarter" idx="12"/>
          </p:nvPr>
        </p:nvSpPr>
        <p:spPr/>
        <p:txBody>
          <a:bodyPr/>
          <a:lstStyle/>
          <a:p>
            <a:fld id="{9EB651DD-CC55-4B84-9135-CBFC0BAC9CC8}" type="slidenum">
              <a:rPr lang="es-CO" smtClean="0"/>
              <a:t>‹Nº›</a:t>
            </a:fld>
            <a:endParaRPr lang="es-CO"/>
          </a:p>
        </p:txBody>
      </p:sp>
    </p:spTree>
    <p:extLst>
      <p:ext uri="{BB962C8B-B14F-4D97-AF65-F5344CB8AC3E}">
        <p14:creationId xmlns:p14="http://schemas.microsoft.com/office/powerpoint/2010/main" val="2637776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389F6D-5257-F8C9-6B62-09BD52E51C62}"/>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contenido 2">
            <a:extLst>
              <a:ext uri="{FF2B5EF4-FFF2-40B4-BE49-F238E27FC236}">
                <a16:creationId xmlns:a16="http://schemas.microsoft.com/office/drawing/2014/main" id="{670AFAAB-84F8-219A-B28C-8A369DA516D0}"/>
              </a:ext>
            </a:extLst>
          </p:cNvPr>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98872F83-30BD-508F-840B-12AA3F926CB1}"/>
              </a:ext>
            </a:extLst>
          </p:cNvPr>
          <p:cNvSpPr>
            <a:spLocks noGrp="1"/>
          </p:cNvSpPr>
          <p:nvPr>
            <p:ph type="dt" sz="half" idx="10"/>
          </p:nvPr>
        </p:nvSpPr>
        <p:spPr/>
        <p:txBody>
          <a:bodyPr/>
          <a:lstStyle/>
          <a:p>
            <a:fld id="{23D20F43-2449-40C6-A5F1-99C02BACB99B}" type="datetimeFigureOut">
              <a:rPr lang="es-CO" smtClean="0"/>
              <a:t>7/04/2024</a:t>
            </a:fld>
            <a:endParaRPr lang="es-CO"/>
          </a:p>
        </p:txBody>
      </p:sp>
      <p:sp>
        <p:nvSpPr>
          <p:cNvPr id="5" name="Marcador de pie de página 4">
            <a:extLst>
              <a:ext uri="{FF2B5EF4-FFF2-40B4-BE49-F238E27FC236}">
                <a16:creationId xmlns:a16="http://schemas.microsoft.com/office/drawing/2014/main" id="{D8C6AD46-ADED-8618-D46C-23916BAE5171}"/>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5E893CD-842B-5721-8E1C-CCD66ACD3FD9}"/>
              </a:ext>
            </a:extLst>
          </p:cNvPr>
          <p:cNvSpPr>
            <a:spLocks noGrp="1"/>
          </p:cNvSpPr>
          <p:nvPr>
            <p:ph type="sldNum" sz="quarter" idx="12"/>
          </p:nvPr>
        </p:nvSpPr>
        <p:spPr/>
        <p:txBody>
          <a:bodyPr/>
          <a:lstStyle/>
          <a:p>
            <a:fld id="{9EB651DD-CC55-4B84-9135-CBFC0BAC9CC8}" type="slidenum">
              <a:rPr lang="es-CO" smtClean="0"/>
              <a:t>‹Nº›</a:t>
            </a:fld>
            <a:endParaRPr lang="es-CO"/>
          </a:p>
        </p:txBody>
      </p:sp>
    </p:spTree>
    <p:extLst>
      <p:ext uri="{BB962C8B-B14F-4D97-AF65-F5344CB8AC3E}">
        <p14:creationId xmlns:p14="http://schemas.microsoft.com/office/powerpoint/2010/main" val="3871340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B449337-D3CB-52DC-AE47-6487D4F47AAB}"/>
              </a:ext>
            </a:extLst>
          </p:cNvPr>
          <p:cNvSpPr>
            <a:spLocks noGrp="1"/>
          </p:cNvSpPr>
          <p:nvPr>
            <p:ph type="title"/>
          </p:nvPr>
        </p:nvSpPr>
        <p:spPr>
          <a:xfrm>
            <a:off x="831850" y="1709738"/>
            <a:ext cx="10515600" cy="2852737"/>
          </a:xfrm>
        </p:spPr>
        <p:txBody>
          <a:bodyPr anchor="b"/>
          <a:lstStyle>
            <a:lvl1pPr>
              <a:defRPr sz="6000"/>
            </a:lvl1pPr>
          </a:lstStyle>
          <a:p>
            <a:r>
              <a:rPr lang="es-MX"/>
              <a:t>Haz clic para modificar el estilo de título del patrón</a:t>
            </a:r>
            <a:endParaRPr lang="es-CO"/>
          </a:p>
        </p:txBody>
      </p:sp>
      <p:sp>
        <p:nvSpPr>
          <p:cNvPr id="3" name="Marcador de texto 2">
            <a:extLst>
              <a:ext uri="{FF2B5EF4-FFF2-40B4-BE49-F238E27FC236}">
                <a16:creationId xmlns:a16="http://schemas.microsoft.com/office/drawing/2014/main" id="{ED616230-9B11-7AFB-FAB0-F2FE198F67F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MX"/>
              <a:t>Haga clic para modificar los estilos de texto del patrón</a:t>
            </a:r>
          </a:p>
        </p:txBody>
      </p:sp>
      <p:sp>
        <p:nvSpPr>
          <p:cNvPr id="4" name="Marcador de fecha 3">
            <a:extLst>
              <a:ext uri="{FF2B5EF4-FFF2-40B4-BE49-F238E27FC236}">
                <a16:creationId xmlns:a16="http://schemas.microsoft.com/office/drawing/2014/main" id="{EA7532B1-5D6C-3EFD-2B3D-DE6EEDF5BFC3}"/>
              </a:ext>
            </a:extLst>
          </p:cNvPr>
          <p:cNvSpPr>
            <a:spLocks noGrp="1"/>
          </p:cNvSpPr>
          <p:nvPr>
            <p:ph type="dt" sz="half" idx="10"/>
          </p:nvPr>
        </p:nvSpPr>
        <p:spPr/>
        <p:txBody>
          <a:bodyPr/>
          <a:lstStyle/>
          <a:p>
            <a:fld id="{23D20F43-2449-40C6-A5F1-99C02BACB99B}" type="datetimeFigureOut">
              <a:rPr lang="es-CO" smtClean="0"/>
              <a:t>7/04/2024</a:t>
            </a:fld>
            <a:endParaRPr lang="es-CO"/>
          </a:p>
        </p:txBody>
      </p:sp>
      <p:sp>
        <p:nvSpPr>
          <p:cNvPr id="5" name="Marcador de pie de página 4">
            <a:extLst>
              <a:ext uri="{FF2B5EF4-FFF2-40B4-BE49-F238E27FC236}">
                <a16:creationId xmlns:a16="http://schemas.microsoft.com/office/drawing/2014/main" id="{A7C4681E-2AAA-210E-991D-9A85F72986AB}"/>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60098B6-6CD9-9B8B-71EC-26B7A9684648}"/>
              </a:ext>
            </a:extLst>
          </p:cNvPr>
          <p:cNvSpPr>
            <a:spLocks noGrp="1"/>
          </p:cNvSpPr>
          <p:nvPr>
            <p:ph type="sldNum" sz="quarter" idx="12"/>
          </p:nvPr>
        </p:nvSpPr>
        <p:spPr/>
        <p:txBody>
          <a:bodyPr/>
          <a:lstStyle/>
          <a:p>
            <a:fld id="{9EB651DD-CC55-4B84-9135-CBFC0BAC9CC8}" type="slidenum">
              <a:rPr lang="es-CO" smtClean="0"/>
              <a:t>‹Nº›</a:t>
            </a:fld>
            <a:endParaRPr lang="es-CO"/>
          </a:p>
        </p:txBody>
      </p:sp>
    </p:spTree>
    <p:extLst>
      <p:ext uri="{BB962C8B-B14F-4D97-AF65-F5344CB8AC3E}">
        <p14:creationId xmlns:p14="http://schemas.microsoft.com/office/powerpoint/2010/main" val="20525439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E10FEB-27DA-DAA0-BF2E-C4EF9ECA9A58}"/>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contenido 2">
            <a:extLst>
              <a:ext uri="{FF2B5EF4-FFF2-40B4-BE49-F238E27FC236}">
                <a16:creationId xmlns:a16="http://schemas.microsoft.com/office/drawing/2014/main" id="{08DA0D9B-1D87-C255-BF6C-41CFD41B5399}"/>
              </a:ext>
            </a:extLst>
          </p:cNvPr>
          <p:cNvSpPr>
            <a:spLocks noGrp="1"/>
          </p:cNvSpPr>
          <p:nvPr>
            <p:ph sz="half" idx="1"/>
          </p:nvPr>
        </p:nvSpPr>
        <p:spPr>
          <a:xfrm>
            <a:off x="838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contenido 3">
            <a:extLst>
              <a:ext uri="{FF2B5EF4-FFF2-40B4-BE49-F238E27FC236}">
                <a16:creationId xmlns:a16="http://schemas.microsoft.com/office/drawing/2014/main" id="{1ABDC4BB-CD7F-1748-2879-256059AB3BD6}"/>
              </a:ext>
            </a:extLst>
          </p:cNvPr>
          <p:cNvSpPr>
            <a:spLocks noGrp="1"/>
          </p:cNvSpPr>
          <p:nvPr>
            <p:ph sz="half" idx="2"/>
          </p:nvPr>
        </p:nvSpPr>
        <p:spPr>
          <a:xfrm>
            <a:off x="6172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5" name="Marcador de fecha 4">
            <a:extLst>
              <a:ext uri="{FF2B5EF4-FFF2-40B4-BE49-F238E27FC236}">
                <a16:creationId xmlns:a16="http://schemas.microsoft.com/office/drawing/2014/main" id="{DEB44DCE-4EB6-B904-A2CB-3EF8C24A69B9}"/>
              </a:ext>
            </a:extLst>
          </p:cNvPr>
          <p:cNvSpPr>
            <a:spLocks noGrp="1"/>
          </p:cNvSpPr>
          <p:nvPr>
            <p:ph type="dt" sz="half" idx="10"/>
          </p:nvPr>
        </p:nvSpPr>
        <p:spPr/>
        <p:txBody>
          <a:bodyPr/>
          <a:lstStyle/>
          <a:p>
            <a:fld id="{23D20F43-2449-40C6-A5F1-99C02BACB99B}" type="datetimeFigureOut">
              <a:rPr lang="es-CO" smtClean="0"/>
              <a:t>7/04/2024</a:t>
            </a:fld>
            <a:endParaRPr lang="es-CO"/>
          </a:p>
        </p:txBody>
      </p:sp>
      <p:sp>
        <p:nvSpPr>
          <p:cNvPr id="6" name="Marcador de pie de página 5">
            <a:extLst>
              <a:ext uri="{FF2B5EF4-FFF2-40B4-BE49-F238E27FC236}">
                <a16:creationId xmlns:a16="http://schemas.microsoft.com/office/drawing/2014/main" id="{CDE65E86-D560-A443-A7F7-405D023B461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CA765F4-CEF4-C75F-2244-3898464E0C8D}"/>
              </a:ext>
            </a:extLst>
          </p:cNvPr>
          <p:cNvSpPr>
            <a:spLocks noGrp="1"/>
          </p:cNvSpPr>
          <p:nvPr>
            <p:ph type="sldNum" sz="quarter" idx="12"/>
          </p:nvPr>
        </p:nvSpPr>
        <p:spPr/>
        <p:txBody>
          <a:bodyPr/>
          <a:lstStyle/>
          <a:p>
            <a:fld id="{9EB651DD-CC55-4B84-9135-CBFC0BAC9CC8}" type="slidenum">
              <a:rPr lang="es-CO" smtClean="0"/>
              <a:t>‹Nº›</a:t>
            </a:fld>
            <a:endParaRPr lang="es-CO"/>
          </a:p>
        </p:txBody>
      </p:sp>
    </p:spTree>
    <p:extLst>
      <p:ext uri="{BB962C8B-B14F-4D97-AF65-F5344CB8AC3E}">
        <p14:creationId xmlns:p14="http://schemas.microsoft.com/office/powerpoint/2010/main" val="4163108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BEE3C6-C63E-45C4-4E8E-A03DDADFEED5}"/>
              </a:ext>
            </a:extLst>
          </p:cNvPr>
          <p:cNvSpPr>
            <a:spLocks noGrp="1"/>
          </p:cNvSpPr>
          <p:nvPr>
            <p:ph type="title"/>
          </p:nvPr>
        </p:nvSpPr>
        <p:spPr>
          <a:xfrm>
            <a:off x="839788" y="365125"/>
            <a:ext cx="10515600" cy="1325563"/>
          </a:xfrm>
        </p:spPr>
        <p:txBody>
          <a:bodyPr/>
          <a:lstStyle/>
          <a:p>
            <a:r>
              <a:rPr lang="es-MX"/>
              <a:t>Haz clic para modificar el estilo de título del patrón</a:t>
            </a:r>
            <a:endParaRPr lang="es-CO"/>
          </a:p>
        </p:txBody>
      </p:sp>
      <p:sp>
        <p:nvSpPr>
          <p:cNvPr id="3" name="Marcador de texto 2">
            <a:extLst>
              <a:ext uri="{FF2B5EF4-FFF2-40B4-BE49-F238E27FC236}">
                <a16:creationId xmlns:a16="http://schemas.microsoft.com/office/drawing/2014/main" id="{B20C3670-440E-5AA7-CCBB-4B834EAF19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Marcador de contenido 3">
            <a:extLst>
              <a:ext uri="{FF2B5EF4-FFF2-40B4-BE49-F238E27FC236}">
                <a16:creationId xmlns:a16="http://schemas.microsoft.com/office/drawing/2014/main" id="{EEBF2F56-06A8-D984-AD11-9D24AD984E24}"/>
              </a:ext>
            </a:extLst>
          </p:cNvPr>
          <p:cNvSpPr>
            <a:spLocks noGrp="1"/>
          </p:cNvSpPr>
          <p:nvPr>
            <p:ph sz="half" idx="2"/>
          </p:nvPr>
        </p:nvSpPr>
        <p:spPr>
          <a:xfrm>
            <a:off x="839788" y="2505075"/>
            <a:ext cx="5157787"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5" name="Marcador de texto 4">
            <a:extLst>
              <a:ext uri="{FF2B5EF4-FFF2-40B4-BE49-F238E27FC236}">
                <a16:creationId xmlns:a16="http://schemas.microsoft.com/office/drawing/2014/main" id="{A520B598-8B52-82C3-E2D1-EBE2C8F9AF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Marcador de contenido 5">
            <a:extLst>
              <a:ext uri="{FF2B5EF4-FFF2-40B4-BE49-F238E27FC236}">
                <a16:creationId xmlns:a16="http://schemas.microsoft.com/office/drawing/2014/main" id="{F88C2934-D947-F87E-D7B0-A302A539BDDD}"/>
              </a:ext>
            </a:extLst>
          </p:cNvPr>
          <p:cNvSpPr>
            <a:spLocks noGrp="1"/>
          </p:cNvSpPr>
          <p:nvPr>
            <p:ph sz="quarter" idx="4"/>
          </p:nvPr>
        </p:nvSpPr>
        <p:spPr>
          <a:xfrm>
            <a:off x="6172200" y="2505075"/>
            <a:ext cx="5183188"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7" name="Marcador de fecha 6">
            <a:extLst>
              <a:ext uri="{FF2B5EF4-FFF2-40B4-BE49-F238E27FC236}">
                <a16:creationId xmlns:a16="http://schemas.microsoft.com/office/drawing/2014/main" id="{376003AF-A126-774C-8C4C-98FA2F9CDA83}"/>
              </a:ext>
            </a:extLst>
          </p:cNvPr>
          <p:cNvSpPr>
            <a:spLocks noGrp="1"/>
          </p:cNvSpPr>
          <p:nvPr>
            <p:ph type="dt" sz="half" idx="10"/>
          </p:nvPr>
        </p:nvSpPr>
        <p:spPr/>
        <p:txBody>
          <a:bodyPr/>
          <a:lstStyle/>
          <a:p>
            <a:fld id="{23D20F43-2449-40C6-A5F1-99C02BACB99B}" type="datetimeFigureOut">
              <a:rPr lang="es-CO" smtClean="0"/>
              <a:t>7/04/2024</a:t>
            </a:fld>
            <a:endParaRPr lang="es-CO"/>
          </a:p>
        </p:txBody>
      </p:sp>
      <p:sp>
        <p:nvSpPr>
          <p:cNvPr id="8" name="Marcador de pie de página 7">
            <a:extLst>
              <a:ext uri="{FF2B5EF4-FFF2-40B4-BE49-F238E27FC236}">
                <a16:creationId xmlns:a16="http://schemas.microsoft.com/office/drawing/2014/main" id="{940D0153-3199-C0CA-A0CC-CD73A4148EF3}"/>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7C646CED-8C1D-B817-8C4F-980071F08DED}"/>
              </a:ext>
            </a:extLst>
          </p:cNvPr>
          <p:cNvSpPr>
            <a:spLocks noGrp="1"/>
          </p:cNvSpPr>
          <p:nvPr>
            <p:ph type="sldNum" sz="quarter" idx="12"/>
          </p:nvPr>
        </p:nvSpPr>
        <p:spPr/>
        <p:txBody>
          <a:bodyPr/>
          <a:lstStyle/>
          <a:p>
            <a:fld id="{9EB651DD-CC55-4B84-9135-CBFC0BAC9CC8}" type="slidenum">
              <a:rPr lang="es-CO" smtClean="0"/>
              <a:t>‹Nº›</a:t>
            </a:fld>
            <a:endParaRPr lang="es-CO"/>
          </a:p>
        </p:txBody>
      </p:sp>
    </p:spTree>
    <p:extLst>
      <p:ext uri="{BB962C8B-B14F-4D97-AF65-F5344CB8AC3E}">
        <p14:creationId xmlns:p14="http://schemas.microsoft.com/office/powerpoint/2010/main" val="3553503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3AB3E5B-BDAF-88DF-9A7D-F95595FC93D4}"/>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fecha 2">
            <a:extLst>
              <a:ext uri="{FF2B5EF4-FFF2-40B4-BE49-F238E27FC236}">
                <a16:creationId xmlns:a16="http://schemas.microsoft.com/office/drawing/2014/main" id="{1A220F55-B3DC-2CD4-FA93-B3FB6EA73BE7}"/>
              </a:ext>
            </a:extLst>
          </p:cNvPr>
          <p:cNvSpPr>
            <a:spLocks noGrp="1"/>
          </p:cNvSpPr>
          <p:nvPr>
            <p:ph type="dt" sz="half" idx="10"/>
          </p:nvPr>
        </p:nvSpPr>
        <p:spPr/>
        <p:txBody>
          <a:bodyPr/>
          <a:lstStyle/>
          <a:p>
            <a:fld id="{23D20F43-2449-40C6-A5F1-99C02BACB99B}" type="datetimeFigureOut">
              <a:rPr lang="es-CO" smtClean="0"/>
              <a:t>7/04/2024</a:t>
            </a:fld>
            <a:endParaRPr lang="es-CO"/>
          </a:p>
        </p:txBody>
      </p:sp>
      <p:sp>
        <p:nvSpPr>
          <p:cNvPr id="4" name="Marcador de pie de página 3">
            <a:extLst>
              <a:ext uri="{FF2B5EF4-FFF2-40B4-BE49-F238E27FC236}">
                <a16:creationId xmlns:a16="http://schemas.microsoft.com/office/drawing/2014/main" id="{35AD3D3E-E9A2-F2B0-A1E9-D248E582A105}"/>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18367BC3-9941-881F-59E1-295077BA761F}"/>
              </a:ext>
            </a:extLst>
          </p:cNvPr>
          <p:cNvSpPr>
            <a:spLocks noGrp="1"/>
          </p:cNvSpPr>
          <p:nvPr>
            <p:ph type="sldNum" sz="quarter" idx="12"/>
          </p:nvPr>
        </p:nvSpPr>
        <p:spPr/>
        <p:txBody>
          <a:bodyPr/>
          <a:lstStyle/>
          <a:p>
            <a:fld id="{9EB651DD-CC55-4B84-9135-CBFC0BAC9CC8}" type="slidenum">
              <a:rPr lang="es-CO" smtClean="0"/>
              <a:t>‹Nº›</a:t>
            </a:fld>
            <a:endParaRPr lang="es-CO"/>
          </a:p>
        </p:txBody>
      </p:sp>
    </p:spTree>
    <p:extLst>
      <p:ext uri="{BB962C8B-B14F-4D97-AF65-F5344CB8AC3E}">
        <p14:creationId xmlns:p14="http://schemas.microsoft.com/office/powerpoint/2010/main" val="1456543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2F66681B-5570-5A2B-7C30-BAB108E60234}"/>
              </a:ext>
            </a:extLst>
          </p:cNvPr>
          <p:cNvSpPr>
            <a:spLocks noGrp="1"/>
          </p:cNvSpPr>
          <p:nvPr>
            <p:ph type="dt" sz="half" idx="10"/>
          </p:nvPr>
        </p:nvSpPr>
        <p:spPr/>
        <p:txBody>
          <a:bodyPr/>
          <a:lstStyle/>
          <a:p>
            <a:fld id="{23D20F43-2449-40C6-A5F1-99C02BACB99B}" type="datetimeFigureOut">
              <a:rPr lang="es-CO" smtClean="0"/>
              <a:t>7/04/2024</a:t>
            </a:fld>
            <a:endParaRPr lang="es-CO"/>
          </a:p>
        </p:txBody>
      </p:sp>
      <p:sp>
        <p:nvSpPr>
          <p:cNvPr id="3" name="Marcador de pie de página 2">
            <a:extLst>
              <a:ext uri="{FF2B5EF4-FFF2-40B4-BE49-F238E27FC236}">
                <a16:creationId xmlns:a16="http://schemas.microsoft.com/office/drawing/2014/main" id="{68872AB2-7D97-FA40-83BF-492BF07B065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1ADA59FC-8960-EAF5-0EB7-A1567E5050EE}"/>
              </a:ext>
            </a:extLst>
          </p:cNvPr>
          <p:cNvSpPr>
            <a:spLocks noGrp="1"/>
          </p:cNvSpPr>
          <p:nvPr>
            <p:ph type="sldNum" sz="quarter" idx="12"/>
          </p:nvPr>
        </p:nvSpPr>
        <p:spPr/>
        <p:txBody>
          <a:bodyPr/>
          <a:lstStyle/>
          <a:p>
            <a:fld id="{9EB651DD-CC55-4B84-9135-CBFC0BAC9CC8}" type="slidenum">
              <a:rPr lang="es-CO" smtClean="0"/>
              <a:t>‹Nº›</a:t>
            </a:fld>
            <a:endParaRPr lang="es-CO"/>
          </a:p>
        </p:txBody>
      </p:sp>
    </p:spTree>
    <p:extLst>
      <p:ext uri="{BB962C8B-B14F-4D97-AF65-F5344CB8AC3E}">
        <p14:creationId xmlns:p14="http://schemas.microsoft.com/office/powerpoint/2010/main" val="3300328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8E6321-87F1-7525-17A8-32BFC6E7CA7D}"/>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CO"/>
          </a:p>
        </p:txBody>
      </p:sp>
      <p:sp>
        <p:nvSpPr>
          <p:cNvPr id="3" name="Marcador de contenido 2">
            <a:extLst>
              <a:ext uri="{FF2B5EF4-FFF2-40B4-BE49-F238E27FC236}">
                <a16:creationId xmlns:a16="http://schemas.microsoft.com/office/drawing/2014/main" id="{6F52D982-F2B2-170A-96B7-33EDD7B504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texto 3">
            <a:extLst>
              <a:ext uri="{FF2B5EF4-FFF2-40B4-BE49-F238E27FC236}">
                <a16:creationId xmlns:a16="http://schemas.microsoft.com/office/drawing/2014/main" id="{1D45BA80-57B7-9D13-25B2-F94B682F16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FD7E531A-57FF-D959-20C5-8326B69402D6}"/>
              </a:ext>
            </a:extLst>
          </p:cNvPr>
          <p:cNvSpPr>
            <a:spLocks noGrp="1"/>
          </p:cNvSpPr>
          <p:nvPr>
            <p:ph type="dt" sz="half" idx="10"/>
          </p:nvPr>
        </p:nvSpPr>
        <p:spPr/>
        <p:txBody>
          <a:bodyPr/>
          <a:lstStyle/>
          <a:p>
            <a:fld id="{23D20F43-2449-40C6-A5F1-99C02BACB99B}" type="datetimeFigureOut">
              <a:rPr lang="es-CO" smtClean="0"/>
              <a:t>7/04/2024</a:t>
            </a:fld>
            <a:endParaRPr lang="es-CO"/>
          </a:p>
        </p:txBody>
      </p:sp>
      <p:sp>
        <p:nvSpPr>
          <p:cNvPr id="6" name="Marcador de pie de página 5">
            <a:extLst>
              <a:ext uri="{FF2B5EF4-FFF2-40B4-BE49-F238E27FC236}">
                <a16:creationId xmlns:a16="http://schemas.microsoft.com/office/drawing/2014/main" id="{D79570B9-4E79-C3A0-48DE-E5CDF5062D11}"/>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CF5710D1-0C2A-CAC6-74C8-C42E19D488B2}"/>
              </a:ext>
            </a:extLst>
          </p:cNvPr>
          <p:cNvSpPr>
            <a:spLocks noGrp="1"/>
          </p:cNvSpPr>
          <p:nvPr>
            <p:ph type="sldNum" sz="quarter" idx="12"/>
          </p:nvPr>
        </p:nvSpPr>
        <p:spPr/>
        <p:txBody>
          <a:bodyPr/>
          <a:lstStyle/>
          <a:p>
            <a:fld id="{9EB651DD-CC55-4B84-9135-CBFC0BAC9CC8}" type="slidenum">
              <a:rPr lang="es-CO" smtClean="0"/>
              <a:t>‹Nº›</a:t>
            </a:fld>
            <a:endParaRPr lang="es-CO"/>
          </a:p>
        </p:txBody>
      </p:sp>
    </p:spTree>
    <p:extLst>
      <p:ext uri="{BB962C8B-B14F-4D97-AF65-F5344CB8AC3E}">
        <p14:creationId xmlns:p14="http://schemas.microsoft.com/office/powerpoint/2010/main" val="3400654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799A03-EAED-6E77-89F3-F1213B56AD5C}"/>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CO"/>
          </a:p>
        </p:txBody>
      </p:sp>
      <p:sp>
        <p:nvSpPr>
          <p:cNvPr id="3" name="Marcador de posición de imagen 2">
            <a:extLst>
              <a:ext uri="{FF2B5EF4-FFF2-40B4-BE49-F238E27FC236}">
                <a16:creationId xmlns:a16="http://schemas.microsoft.com/office/drawing/2014/main" id="{57362B46-A0E3-F0B3-92AD-BF5AF39851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32B825BE-FDB5-EF90-FF54-5A68FB1D1A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B44D5E3D-1039-D54C-4528-087B63528241}"/>
              </a:ext>
            </a:extLst>
          </p:cNvPr>
          <p:cNvSpPr>
            <a:spLocks noGrp="1"/>
          </p:cNvSpPr>
          <p:nvPr>
            <p:ph type="dt" sz="half" idx="10"/>
          </p:nvPr>
        </p:nvSpPr>
        <p:spPr/>
        <p:txBody>
          <a:bodyPr/>
          <a:lstStyle/>
          <a:p>
            <a:fld id="{23D20F43-2449-40C6-A5F1-99C02BACB99B}" type="datetimeFigureOut">
              <a:rPr lang="es-CO" smtClean="0"/>
              <a:t>7/04/2024</a:t>
            </a:fld>
            <a:endParaRPr lang="es-CO"/>
          </a:p>
        </p:txBody>
      </p:sp>
      <p:sp>
        <p:nvSpPr>
          <p:cNvPr id="6" name="Marcador de pie de página 5">
            <a:extLst>
              <a:ext uri="{FF2B5EF4-FFF2-40B4-BE49-F238E27FC236}">
                <a16:creationId xmlns:a16="http://schemas.microsoft.com/office/drawing/2014/main" id="{8010B7A8-EF28-C5A5-173E-501F7666D31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564A14-709C-7C39-0483-9B26485C8A99}"/>
              </a:ext>
            </a:extLst>
          </p:cNvPr>
          <p:cNvSpPr>
            <a:spLocks noGrp="1"/>
          </p:cNvSpPr>
          <p:nvPr>
            <p:ph type="sldNum" sz="quarter" idx="12"/>
          </p:nvPr>
        </p:nvSpPr>
        <p:spPr/>
        <p:txBody>
          <a:bodyPr/>
          <a:lstStyle/>
          <a:p>
            <a:fld id="{9EB651DD-CC55-4B84-9135-CBFC0BAC9CC8}" type="slidenum">
              <a:rPr lang="es-CO" smtClean="0"/>
              <a:t>‹Nº›</a:t>
            </a:fld>
            <a:endParaRPr lang="es-CO"/>
          </a:p>
        </p:txBody>
      </p:sp>
    </p:spTree>
    <p:extLst>
      <p:ext uri="{BB962C8B-B14F-4D97-AF65-F5344CB8AC3E}">
        <p14:creationId xmlns:p14="http://schemas.microsoft.com/office/powerpoint/2010/main" val="8401349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96C6C51-8ED8-3081-F235-6250F88EC2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MX"/>
              <a:t>Haz clic para modificar el estilo de título del patrón</a:t>
            </a:r>
            <a:endParaRPr lang="es-CO"/>
          </a:p>
        </p:txBody>
      </p:sp>
      <p:sp>
        <p:nvSpPr>
          <p:cNvPr id="3" name="Marcador de texto 2">
            <a:extLst>
              <a:ext uri="{FF2B5EF4-FFF2-40B4-BE49-F238E27FC236}">
                <a16:creationId xmlns:a16="http://schemas.microsoft.com/office/drawing/2014/main" id="{4DB0BCF1-8A91-99AE-6B5C-5BFB2475F4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43DD1C6A-4C3D-AF3E-6B69-2E57FF2D27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3D20F43-2449-40C6-A5F1-99C02BACB99B}" type="datetimeFigureOut">
              <a:rPr lang="es-CO" smtClean="0"/>
              <a:t>7/04/2024</a:t>
            </a:fld>
            <a:endParaRPr lang="es-CO"/>
          </a:p>
        </p:txBody>
      </p:sp>
      <p:sp>
        <p:nvSpPr>
          <p:cNvPr id="5" name="Marcador de pie de página 4">
            <a:extLst>
              <a:ext uri="{FF2B5EF4-FFF2-40B4-BE49-F238E27FC236}">
                <a16:creationId xmlns:a16="http://schemas.microsoft.com/office/drawing/2014/main" id="{9A7A40FE-EF21-DFBD-7A30-42E45DA5488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CO"/>
          </a:p>
        </p:txBody>
      </p:sp>
      <p:sp>
        <p:nvSpPr>
          <p:cNvPr id="6" name="Marcador de número de diapositiva 5">
            <a:extLst>
              <a:ext uri="{FF2B5EF4-FFF2-40B4-BE49-F238E27FC236}">
                <a16:creationId xmlns:a16="http://schemas.microsoft.com/office/drawing/2014/main" id="{52EC7052-392B-DD22-A73A-43FAD127B9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EB651DD-CC55-4B84-9135-CBFC0BAC9CC8}" type="slidenum">
              <a:rPr lang="es-CO" smtClean="0"/>
              <a:t>‹Nº›</a:t>
            </a:fld>
            <a:endParaRPr lang="es-CO"/>
          </a:p>
        </p:txBody>
      </p:sp>
    </p:spTree>
    <p:extLst>
      <p:ext uri="{BB962C8B-B14F-4D97-AF65-F5344CB8AC3E}">
        <p14:creationId xmlns:p14="http://schemas.microsoft.com/office/powerpoint/2010/main" val="18474911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40" name="Rectangle 103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Cuatro lugares de los Alpes suizos que debes visitar">
            <a:extLst>
              <a:ext uri="{FF2B5EF4-FFF2-40B4-BE49-F238E27FC236}">
                <a16:creationId xmlns:a16="http://schemas.microsoft.com/office/drawing/2014/main" id="{FF3A2A10-08A9-9733-F5F7-B7620955EAA0}"/>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109E17F4-951F-2D3B-94D7-6CDA5929D227}"/>
              </a:ext>
            </a:extLst>
          </p:cNvPr>
          <p:cNvSpPr>
            <a:spLocks noGrp="1"/>
          </p:cNvSpPr>
          <p:nvPr>
            <p:ph type="ctrTitle"/>
          </p:nvPr>
        </p:nvSpPr>
        <p:spPr>
          <a:xfrm>
            <a:off x="1524000" y="1122362"/>
            <a:ext cx="9144000" cy="2900518"/>
          </a:xfrm>
        </p:spPr>
        <p:txBody>
          <a:bodyPr>
            <a:normAutofit/>
          </a:bodyPr>
          <a:lstStyle/>
          <a:p>
            <a:r>
              <a:rPr lang="es-CO" sz="4200" dirty="0">
                <a:solidFill>
                  <a:srgbClr val="FFFFFF"/>
                </a:solidFill>
              </a:rPr>
              <a:t>Turismo de los Alpes:</a:t>
            </a:r>
            <a:br>
              <a:rPr lang="es-CO" sz="4200" dirty="0">
                <a:solidFill>
                  <a:srgbClr val="FFFFFF"/>
                </a:solidFill>
              </a:rPr>
            </a:br>
            <a:r>
              <a:rPr lang="es-CO" sz="4200" b="1" dirty="0">
                <a:solidFill>
                  <a:srgbClr val="FFFFFF"/>
                </a:solidFill>
              </a:rPr>
              <a:t>Desarrollo de Soluciones Analíticas para el Sector Turismo en Colombia</a:t>
            </a:r>
            <a:br>
              <a:rPr lang="es-CO" sz="4200" b="1" dirty="0">
                <a:solidFill>
                  <a:srgbClr val="FFFFFF"/>
                </a:solidFill>
              </a:rPr>
            </a:br>
            <a:endParaRPr lang="es-CO" sz="4200" dirty="0">
              <a:solidFill>
                <a:srgbClr val="FFFFFF"/>
              </a:solidFill>
            </a:endParaRPr>
          </a:p>
        </p:txBody>
      </p:sp>
      <p:sp>
        <p:nvSpPr>
          <p:cNvPr id="4" name="Subtítulo 3">
            <a:extLst>
              <a:ext uri="{FF2B5EF4-FFF2-40B4-BE49-F238E27FC236}">
                <a16:creationId xmlns:a16="http://schemas.microsoft.com/office/drawing/2014/main" id="{5FCCF4D4-1610-54ED-A039-D2E63318EB6F}"/>
              </a:ext>
            </a:extLst>
          </p:cNvPr>
          <p:cNvSpPr>
            <a:spLocks noGrp="1"/>
          </p:cNvSpPr>
          <p:nvPr>
            <p:ph type="subTitle" idx="1"/>
          </p:nvPr>
        </p:nvSpPr>
        <p:spPr>
          <a:xfrm>
            <a:off x="1524000" y="4159404"/>
            <a:ext cx="9144000" cy="1098395"/>
          </a:xfrm>
        </p:spPr>
        <p:txBody>
          <a:bodyPr>
            <a:normAutofit/>
          </a:bodyPr>
          <a:lstStyle/>
          <a:p>
            <a:r>
              <a:rPr lang="es-CO" dirty="0">
                <a:solidFill>
                  <a:srgbClr val="FFFFFF"/>
                </a:solidFill>
              </a:rPr>
              <a:t>Jose Daniel Fuentes</a:t>
            </a:r>
          </a:p>
        </p:txBody>
      </p:sp>
    </p:spTree>
    <p:extLst>
      <p:ext uri="{BB962C8B-B14F-4D97-AF65-F5344CB8AC3E}">
        <p14:creationId xmlns:p14="http://schemas.microsoft.com/office/powerpoint/2010/main" val="11772945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oléculas">
            <a:extLst>
              <a:ext uri="{FF2B5EF4-FFF2-40B4-BE49-F238E27FC236}">
                <a16:creationId xmlns:a16="http://schemas.microsoft.com/office/drawing/2014/main" id="{ECB6A10E-FD5F-A20C-BB25-C7FC793A29DC}"/>
              </a:ext>
            </a:extLst>
          </p:cNvPr>
          <p:cNvPicPr>
            <a:picLocks noChangeAspect="1"/>
          </p:cNvPicPr>
          <p:nvPr/>
        </p:nvPicPr>
        <p:blipFill rotWithShape="1">
          <a:blip r:embed="rId2">
            <a:alphaModFix amt="35000"/>
          </a:blip>
          <a:srcRect t="15157" b="574"/>
          <a:stretch/>
        </p:blipFill>
        <p:spPr>
          <a:xfrm>
            <a:off x="20" y="10"/>
            <a:ext cx="12191980" cy="6857990"/>
          </a:xfrm>
          <a:prstGeom prst="rect">
            <a:avLst/>
          </a:prstGeom>
        </p:spPr>
      </p:pic>
      <p:sp>
        <p:nvSpPr>
          <p:cNvPr id="2" name="Título 1">
            <a:extLst>
              <a:ext uri="{FF2B5EF4-FFF2-40B4-BE49-F238E27FC236}">
                <a16:creationId xmlns:a16="http://schemas.microsoft.com/office/drawing/2014/main" id="{F4855147-65C0-D65E-EF8D-862EAE23093F}"/>
              </a:ext>
            </a:extLst>
          </p:cNvPr>
          <p:cNvSpPr>
            <a:spLocks noGrp="1"/>
          </p:cNvSpPr>
          <p:nvPr>
            <p:ph type="title"/>
          </p:nvPr>
        </p:nvSpPr>
        <p:spPr>
          <a:xfrm>
            <a:off x="838200" y="365125"/>
            <a:ext cx="10515600" cy="1325563"/>
          </a:xfrm>
        </p:spPr>
        <p:txBody>
          <a:bodyPr>
            <a:normAutofit/>
          </a:bodyPr>
          <a:lstStyle/>
          <a:p>
            <a:r>
              <a:rPr lang="es-CO">
                <a:solidFill>
                  <a:srgbClr val="FFFFFF"/>
                </a:solidFill>
              </a:rPr>
              <a:t>Modelos analíticos</a:t>
            </a:r>
          </a:p>
        </p:txBody>
      </p:sp>
      <p:sp>
        <p:nvSpPr>
          <p:cNvPr id="3" name="Marcador de contenido 2">
            <a:extLst>
              <a:ext uri="{FF2B5EF4-FFF2-40B4-BE49-F238E27FC236}">
                <a16:creationId xmlns:a16="http://schemas.microsoft.com/office/drawing/2014/main" id="{292D011B-8A0B-B466-1287-F2E4386656D0}"/>
              </a:ext>
            </a:extLst>
          </p:cNvPr>
          <p:cNvSpPr>
            <a:spLocks noGrp="1"/>
          </p:cNvSpPr>
          <p:nvPr>
            <p:ph idx="1"/>
          </p:nvPr>
        </p:nvSpPr>
        <p:spPr>
          <a:xfrm>
            <a:off x="838200" y="1825625"/>
            <a:ext cx="10515600" cy="4351338"/>
          </a:xfrm>
        </p:spPr>
        <p:txBody>
          <a:bodyPr>
            <a:normAutofit/>
          </a:bodyPr>
          <a:lstStyle/>
          <a:p>
            <a:r>
              <a:rPr lang="es-CO" dirty="0" err="1">
                <a:solidFill>
                  <a:srgbClr val="FFFFFF"/>
                </a:solidFill>
              </a:rPr>
              <a:t>Random</a:t>
            </a:r>
            <a:r>
              <a:rPr lang="es-CO" dirty="0">
                <a:solidFill>
                  <a:srgbClr val="FFFFFF"/>
                </a:solidFill>
              </a:rPr>
              <a:t> </a:t>
            </a:r>
            <a:r>
              <a:rPr lang="es-CO" dirty="0" err="1">
                <a:solidFill>
                  <a:srgbClr val="FFFFFF"/>
                </a:solidFill>
              </a:rPr>
              <a:t>forest</a:t>
            </a:r>
            <a:endParaRPr lang="es-CO" dirty="0">
              <a:solidFill>
                <a:srgbClr val="FFFFFF"/>
              </a:solidFill>
            </a:endParaRPr>
          </a:p>
          <a:p>
            <a:pPr marL="0" indent="0">
              <a:buNone/>
            </a:pPr>
            <a:r>
              <a:rPr lang="es-CO" dirty="0">
                <a:solidFill>
                  <a:srgbClr val="FFFFFF"/>
                </a:solidFill>
              </a:rPr>
              <a:t>	</a:t>
            </a:r>
            <a:r>
              <a:rPr lang="es-CO" dirty="0" err="1">
                <a:solidFill>
                  <a:srgbClr val="FFFFFF"/>
                </a:solidFill>
              </a:rPr>
              <a:t>Accuracy</a:t>
            </a:r>
            <a:r>
              <a:rPr lang="es-CO" dirty="0">
                <a:solidFill>
                  <a:srgbClr val="FFFFFF"/>
                </a:solidFill>
              </a:rPr>
              <a:t>: 100%</a:t>
            </a:r>
          </a:p>
          <a:p>
            <a:r>
              <a:rPr lang="es-CO" dirty="0" err="1">
                <a:solidFill>
                  <a:srgbClr val="FFFFFF"/>
                </a:solidFill>
              </a:rPr>
              <a:t>Logistic</a:t>
            </a:r>
            <a:r>
              <a:rPr lang="es-CO" dirty="0">
                <a:solidFill>
                  <a:srgbClr val="FFFFFF"/>
                </a:solidFill>
              </a:rPr>
              <a:t> Regresión</a:t>
            </a:r>
          </a:p>
          <a:p>
            <a:pPr marL="0" indent="0">
              <a:buNone/>
            </a:pPr>
            <a:r>
              <a:rPr lang="es-CO" dirty="0">
                <a:solidFill>
                  <a:srgbClr val="FFFFFF"/>
                </a:solidFill>
              </a:rPr>
              <a:t>	</a:t>
            </a:r>
            <a:r>
              <a:rPr lang="es-CO" dirty="0" err="1">
                <a:solidFill>
                  <a:srgbClr val="FFFFFF"/>
                </a:solidFill>
              </a:rPr>
              <a:t>Accuracy</a:t>
            </a:r>
            <a:r>
              <a:rPr lang="es-CO" dirty="0">
                <a:solidFill>
                  <a:srgbClr val="FFFFFF"/>
                </a:solidFill>
              </a:rPr>
              <a:t>: 100%</a:t>
            </a:r>
          </a:p>
          <a:p>
            <a:r>
              <a:rPr lang="es-CO" dirty="0" err="1">
                <a:solidFill>
                  <a:srgbClr val="FFFFFF"/>
                </a:solidFill>
              </a:rPr>
              <a:t>Naive</a:t>
            </a:r>
            <a:r>
              <a:rPr lang="es-CO" dirty="0">
                <a:solidFill>
                  <a:srgbClr val="FFFFFF"/>
                </a:solidFill>
              </a:rPr>
              <a:t> Bayes</a:t>
            </a:r>
          </a:p>
          <a:p>
            <a:pPr marL="0" indent="0">
              <a:buNone/>
            </a:pPr>
            <a:r>
              <a:rPr lang="es-CO" dirty="0">
                <a:solidFill>
                  <a:srgbClr val="FFFFFF"/>
                </a:solidFill>
              </a:rPr>
              <a:t>	</a:t>
            </a:r>
            <a:r>
              <a:rPr lang="es-CO" dirty="0" err="1">
                <a:solidFill>
                  <a:srgbClr val="FFFFFF"/>
                </a:solidFill>
              </a:rPr>
              <a:t>Accuracy</a:t>
            </a:r>
            <a:r>
              <a:rPr lang="es-CO" dirty="0">
                <a:solidFill>
                  <a:srgbClr val="FFFFFF"/>
                </a:solidFill>
              </a:rPr>
              <a:t>: 85%</a:t>
            </a:r>
          </a:p>
          <a:p>
            <a:r>
              <a:rPr lang="es-CO" dirty="0" err="1">
                <a:solidFill>
                  <a:srgbClr val="FFFFFF"/>
                </a:solidFill>
              </a:rPr>
              <a:t>Nearest</a:t>
            </a:r>
            <a:r>
              <a:rPr lang="es-CO" dirty="0">
                <a:solidFill>
                  <a:srgbClr val="FFFFFF"/>
                </a:solidFill>
              </a:rPr>
              <a:t> </a:t>
            </a:r>
            <a:r>
              <a:rPr lang="es-CO" dirty="0" err="1">
                <a:solidFill>
                  <a:srgbClr val="FFFFFF"/>
                </a:solidFill>
              </a:rPr>
              <a:t>Neighbour</a:t>
            </a:r>
            <a:endParaRPr lang="es-CO" dirty="0">
              <a:solidFill>
                <a:srgbClr val="FFFFFF"/>
              </a:solidFill>
            </a:endParaRPr>
          </a:p>
          <a:p>
            <a:pPr marL="0" indent="0">
              <a:buNone/>
            </a:pPr>
            <a:r>
              <a:rPr lang="es-CO" dirty="0">
                <a:solidFill>
                  <a:srgbClr val="FFFFFF"/>
                </a:solidFill>
              </a:rPr>
              <a:t>	</a:t>
            </a:r>
            <a:r>
              <a:rPr lang="es-CO" dirty="0" err="1">
                <a:solidFill>
                  <a:srgbClr val="FFFFFF"/>
                </a:solidFill>
              </a:rPr>
              <a:t>Accuracy</a:t>
            </a:r>
            <a:r>
              <a:rPr lang="es-CO" dirty="0">
                <a:solidFill>
                  <a:srgbClr val="FFFFFF"/>
                </a:solidFill>
              </a:rPr>
              <a:t>: 43%</a:t>
            </a:r>
          </a:p>
          <a:p>
            <a:pPr marL="0" indent="0">
              <a:buNone/>
            </a:pPr>
            <a:endParaRPr lang="es-CO" dirty="0">
              <a:solidFill>
                <a:srgbClr val="FFFFFF"/>
              </a:solidFill>
            </a:endParaRPr>
          </a:p>
          <a:p>
            <a:pPr marL="0" indent="0">
              <a:buNone/>
            </a:pPr>
            <a:endParaRPr lang="es-CO" dirty="0">
              <a:solidFill>
                <a:srgbClr val="FFFFFF"/>
              </a:solidFill>
            </a:endParaRPr>
          </a:p>
        </p:txBody>
      </p:sp>
    </p:spTree>
    <p:extLst>
      <p:ext uri="{BB962C8B-B14F-4D97-AF65-F5344CB8AC3E}">
        <p14:creationId xmlns:p14="http://schemas.microsoft.com/office/powerpoint/2010/main" val="264003775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Códigos en papeles">
            <a:extLst>
              <a:ext uri="{FF2B5EF4-FFF2-40B4-BE49-F238E27FC236}">
                <a16:creationId xmlns:a16="http://schemas.microsoft.com/office/drawing/2014/main" id="{8E40FACF-568F-F6A1-2B56-95A0DD74FD61}"/>
              </a:ext>
            </a:extLst>
          </p:cNvPr>
          <p:cNvPicPr>
            <a:picLocks noChangeAspect="1"/>
          </p:cNvPicPr>
          <p:nvPr/>
        </p:nvPicPr>
        <p:blipFill rotWithShape="1">
          <a:blip r:embed="rId2">
            <a:alphaModFix amt="40000"/>
          </a:blip>
          <a:srcRect t="3608" b="12122"/>
          <a:stretch/>
        </p:blipFill>
        <p:spPr>
          <a:xfrm>
            <a:off x="20" y="10"/>
            <a:ext cx="12191980" cy="6857990"/>
          </a:xfrm>
          <a:prstGeom prst="rect">
            <a:avLst/>
          </a:prstGeom>
        </p:spPr>
      </p:pic>
      <p:sp>
        <p:nvSpPr>
          <p:cNvPr id="2" name="Título 1">
            <a:extLst>
              <a:ext uri="{FF2B5EF4-FFF2-40B4-BE49-F238E27FC236}">
                <a16:creationId xmlns:a16="http://schemas.microsoft.com/office/drawing/2014/main" id="{321CAF6A-A6BA-C000-27E1-B5509734B5C0}"/>
              </a:ext>
            </a:extLst>
          </p:cNvPr>
          <p:cNvSpPr>
            <a:spLocks noGrp="1"/>
          </p:cNvSpPr>
          <p:nvPr>
            <p:ph type="title"/>
          </p:nvPr>
        </p:nvSpPr>
        <p:spPr>
          <a:xfrm>
            <a:off x="965200" y="965200"/>
            <a:ext cx="10261600" cy="3564869"/>
          </a:xfrm>
        </p:spPr>
        <p:txBody>
          <a:bodyPr vert="horz" lIns="91440" tIns="45720" rIns="91440" bIns="45720" rtlCol="0" anchor="b">
            <a:normAutofit/>
          </a:bodyPr>
          <a:lstStyle/>
          <a:p>
            <a:r>
              <a:rPr lang="en-US" sz="11500">
                <a:ln w="22225">
                  <a:solidFill>
                    <a:schemeClr val="tx1"/>
                  </a:solidFill>
                  <a:miter lim="800000"/>
                </a:ln>
                <a:noFill/>
              </a:rPr>
              <a:t>Resultados</a:t>
            </a:r>
          </a:p>
        </p:txBody>
      </p:sp>
    </p:spTree>
    <p:extLst>
      <p:ext uri="{BB962C8B-B14F-4D97-AF65-F5344CB8AC3E}">
        <p14:creationId xmlns:p14="http://schemas.microsoft.com/office/powerpoint/2010/main" val="102423842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6F79B0DD-2C63-4EE5-804F-B8E391FC1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37" y="0"/>
            <a:ext cx="12192000" cy="6858000"/>
          </a:xfrm>
          <a:prstGeom prst="rect">
            <a:avLst/>
          </a:prstGeom>
          <a:solidFill>
            <a:schemeClr val="bg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27DB8AB-CD55-4C8F-9043-52652B8923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6"/>
            <a:ext cx="5364255" cy="2706794"/>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magen 8">
            <a:extLst>
              <a:ext uri="{FF2B5EF4-FFF2-40B4-BE49-F238E27FC236}">
                <a16:creationId xmlns:a16="http://schemas.microsoft.com/office/drawing/2014/main" id="{B5F5D97B-9668-495B-23B5-CEA1F0A84FE0}"/>
              </a:ext>
            </a:extLst>
          </p:cNvPr>
          <p:cNvPicPr>
            <a:picLocks noChangeAspect="1"/>
          </p:cNvPicPr>
          <p:nvPr/>
        </p:nvPicPr>
        <p:blipFill>
          <a:blip r:embed="rId2"/>
          <a:stretch>
            <a:fillRect/>
          </a:stretch>
        </p:blipFill>
        <p:spPr>
          <a:xfrm>
            <a:off x="1264978" y="965200"/>
            <a:ext cx="4120596" cy="2060298"/>
          </a:xfrm>
          <a:prstGeom prst="rect">
            <a:avLst/>
          </a:prstGeom>
        </p:spPr>
      </p:pic>
      <p:sp>
        <p:nvSpPr>
          <p:cNvPr id="22" name="Rectangle 21">
            <a:extLst>
              <a:ext uri="{FF2B5EF4-FFF2-40B4-BE49-F238E27FC236}">
                <a16:creationId xmlns:a16="http://schemas.microsoft.com/office/drawing/2014/main" id="{53059C5A-91CB-4024-9B4E-20082E25C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8589" y="643466"/>
            <a:ext cx="5376806" cy="2706794"/>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4">
            <a:extLst>
              <a:ext uri="{FF2B5EF4-FFF2-40B4-BE49-F238E27FC236}">
                <a16:creationId xmlns:a16="http://schemas.microsoft.com/office/drawing/2014/main" id="{7417D8C6-976E-A70C-FA50-BE58A50C42FB}"/>
              </a:ext>
            </a:extLst>
          </p:cNvPr>
          <p:cNvPicPr>
            <a:picLocks noChangeAspect="1"/>
          </p:cNvPicPr>
          <p:nvPr/>
        </p:nvPicPr>
        <p:blipFill>
          <a:blip r:embed="rId3"/>
          <a:stretch>
            <a:fillRect/>
          </a:stretch>
        </p:blipFill>
        <p:spPr>
          <a:xfrm>
            <a:off x="6796373" y="965200"/>
            <a:ext cx="4120596" cy="2060298"/>
          </a:xfrm>
          <a:prstGeom prst="rect">
            <a:avLst/>
          </a:prstGeom>
        </p:spPr>
      </p:pic>
      <p:sp>
        <p:nvSpPr>
          <p:cNvPr id="24" name="Rectangle 23">
            <a:extLst>
              <a:ext uri="{FF2B5EF4-FFF2-40B4-BE49-F238E27FC236}">
                <a16:creationId xmlns:a16="http://schemas.microsoft.com/office/drawing/2014/main" id="{184884BF-A898-4EFF-9504-E13EBE3FF6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3514513"/>
            <a:ext cx="5364255" cy="2703406"/>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Imagen 12">
            <a:extLst>
              <a:ext uri="{FF2B5EF4-FFF2-40B4-BE49-F238E27FC236}">
                <a16:creationId xmlns:a16="http://schemas.microsoft.com/office/drawing/2014/main" id="{81B8368F-802A-D4C0-F24D-DF8790D27AA7}"/>
              </a:ext>
            </a:extLst>
          </p:cNvPr>
          <p:cNvPicPr>
            <a:picLocks noChangeAspect="1"/>
          </p:cNvPicPr>
          <p:nvPr/>
        </p:nvPicPr>
        <p:blipFill>
          <a:blip r:embed="rId4"/>
          <a:stretch>
            <a:fillRect/>
          </a:stretch>
        </p:blipFill>
        <p:spPr>
          <a:xfrm>
            <a:off x="1271894" y="3836247"/>
            <a:ext cx="4120596" cy="2060298"/>
          </a:xfrm>
          <a:prstGeom prst="rect">
            <a:avLst/>
          </a:prstGeom>
        </p:spPr>
      </p:pic>
      <p:sp>
        <p:nvSpPr>
          <p:cNvPr id="26" name="Rectangle 25">
            <a:extLst>
              <a:ext uri="{FF2B5EF4-FFF2-40B4-BE49-F238E27FC236}">
                <a16:creationId xmlns:a16="http://schemas.microsoft.com/office/drawing/2014/main" id="{7B32D337-FDA6-4468-ADB1-7038E5FC0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8589" y="3514513"/>
            <a:ext cx="5376806" cy="2706794"/>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Imagen 10">
            <a:extLst>
              <a:ext uri="{FF2B5EF4-FFF2-40B4-BE49-F238E27FC236}">
                <a16:creationId xmlns:a16="http://schemas.microsoft.com/office/drawing/2014/main" id="{7C20D174-0967-7814-7831-6DA515F19E36}"/>
              </a:ext>
            </a:extLst>
          </p:cNvPr>
          <p:cNvPicPr>
            <a:picLocks noChangeAspect="1"/>
          </p:cNvPicPr>
          <p:nvPr/>
        </p:nvPicPr>
        <p:blipFill>
          <a:blip r:embed="rId5"/>
          <a:stretch>
            <a:fillRect/>
          </a:stretch>
        </p:blipFill>
        <p:spPr>
          <a:xfrm>
            <a:off x="6786020" y="3836247"/>
            <a:ext cx="4141301" cy="2060298"/>
          </a:xfrm>
          <a:prstGeom prst="rect">
            <a:avLst/>
          </a:prstGeom>
        </p:spPr>
      </p:pic>
      <p:sp>
        <p:nvSpPr>
          <p:cNvPr id="14" name="CuadroTexto 13">
            <a:extLst>
              <a:ext uri="{FF2B5EF4-FFF2-40B4-BE49-F238E27FC236}">
                <a16:creationId xmlns:a16="http://schemas.microsoft.com/office/drawing/2014/main" id="{E5041503-A054-E670-650D-C45FA4225D2C}"/>
              </a:ext>
            </a:extLst>
          </p:cNvPr>
          <p:cNvSpPr txBox="1"/>
          <p:nvPr/>
        </p:nvSpPr>
        <p:spPr>
          <a:xfrm>
            <a:off x="2103376" y="639332"/>
            <a:ext cx="2241755" cy="369332"/>
          </a:xfrm>
          <a:prstGeom prst="rect">
            <a:avLst/>
          </a:prstGeom>
          <a:noFill/>
        </p:spPr>
        <p:txBody>
          <a:bodyPr wrap="square" rtlCol="0">
            <a:spAutoFit/>
          </a:bodyPr>
          <a:lstStyle/>
          <a:p>
            <a:r>
              <a:rPr lang="es-CO" dirty="0"/>
              <a:t>Calificación de 1</a:t>
            </a:r>
          </a:p>
        </p:txBody>
      </p:sp>
      <p:sp>
        <p:nvSpPr>
          <p:cNvPr id="15" name="CuadroTexto 14">
            <a:extLst>
              <a:ext uri="{FF2B5EF4-FFF2-40B4-BE49-F238E27FC236}">
                <a16:creationId xmlns:a16="http://schemas.microsoft.com/office/drawing/2014/main" id="{AF2FFA3C-56BD-3F51-9ACD-A9FCEFA8CCA9}"/>
              </a:ext>
            </a:extLst>
          </p:cNvPr>
          <p:cNvSpPr txBox="1"/>
          <p:nvPr/>
        </p:nvSpPr>
        <p:spPr>
          <a:xfrm>
            <a:off x="7968318" y="648000"/>
            <a:ext cx="2241755" cy="369332"/>
          </a:xfrm>
          <a:prstGeom prst="rect">
            <a:avLst/>
          </a:prstGeom>
          <a:noFill/>
        </p:spPr>
        <p:txBody>
          <a:bodyPr wrap="square" rtlCol="0">
            <a:spAutoFit/>
          </a:bodyPr>
          <a:lstStyle/>
          <a:p>
            <a:r>
              <a:rPr lang="es-CO" dirty="0"/>
              <a:t>Calificación de 2</a:t>
            </a:r>
          </a:p>
        </p:txBody>
      </p:sp>
      <p:sp>
        <p:nvSpPr>
          <p:cNvPr id="16" name="CuadroTexto 15">
            <a:extLst>
              <a:ext uri="{FF2B5EF4-FFF2-40B4-BE49-F238E27FC236}">
                <a16:creationId xmlns:a16="http://schemas.microsoft.com/office/drawing/2014/main" id="{F621E065-26FC-B086-CBB9-C7895F9D5F12}"/>
              </a:ext>
            </a:extLst>
          </p:cNvPr>
          <p:cNvSpPr txBox="1"/>
          <p:nvPr/>
        </p:nvSpPr>
        <p:spPr>
          <a:xfrm>
            <a:off x="2211314" y="3514513"/>
            <a:ext cx="2241755" cy="369332"/>
          </a:xfrm>
          <a:prstGeom prst="rect">
            <a:avLst/>
          </a:prstGeom>
          <a:noFill/>
        </p:spPr>
        <p:txBody>
          <a:bodyPr wrap="square" rtlCol="0">
            <a:spAutoFit/>
          </a:bodyPr>
          <a:lstStyle/>
          <a:p>
            <a:r>
              <a:rPr lang="es-CO" dirty="0"/>
              <a:t>Calificación de 3</a:t>
            </a:r>
          </a:p>
        </p:txBody>
      </p:sp>
      <p:sp>
        <p:nvSpPr>
          <p:cNvPr id="17" name="CuadroTexto 16">
            <a:extLst>
              <a:ext uri="{FF2B5EF4-FFF2-40B4-BE49-F238E27FC236}">
                <a16:creationId xmlns:a16="http://schemas.microsoft.com/office/drawing/2014/main" id="{D89A7028-B4D7-9D90-8DA6-7C0A0EF173DD}"/>
              </a:ext>
            </a:extLst>
          </p:cNvPr>
          <p:cNvSpPr txBox="1"/>
          <p:nvPr/>
        </p:nvSpPr>
        <p:spPr>
          <a:xfrm>
            <a:off x="7997088" y="3514513"/>
            <a:ext cx="2241755" cy="369332"/>
          </a:xfrm>
          <a:prstGeom prst="rect">
            <a:avLst/>
          </a:prstGeom>
          <a:noFill/>
        </p:spPr>
        <p:txBody>
          <a:bodyPr wrap="square" rtlCol="0">
            <a:spAutoFit/>
          </a:bodyPr>
          <a:lstStyle/>
          <a:p>
            <a:r>
              <a:rPr lang="es-CO" dirty="0"/>
              <a:t>Calificación de 4</a:t>
            </a:r>
          </a:p>
        </p:txBody>
      </p:sp>
    </p:spTree>
    <p:extLst>
      <p:ext uri="{BB962C8B-B14F-4D97-AF65-F5344CB8AC3E}">
        <p14:creationId xmlns:p14="http://schemas.microsoft.com/office/powerpoint/2010/main" val="3870441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AA03EDC-7067-4DFF-B672-541D016AA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EBF3E39-B0BE-496A-8604-9007470FFA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6547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CAB1E3C-8810-039F-6110-9C513FA95F89}"/>
              </a:ext>
            </a:extLst>
          </p:cNvPr>
          <p:cNvSpPr>
            <a:spLocks noGrp="1"/>
          </p:cNvSpPr>
          <p:nvPr>
            <p:ph type="title"/>
          </p:nvPr>
        </p:nvSpPr>
        <p:spPr>
          <a:xfrm>
            <a:off x="871442" y="685800"/>
            <a:ext cx="4353116" cy="1474666"/>
          </a:xfrm>
        </p:spPr>
        <p:txBody>
          <a:bodyPr anchor="b">
            <a:normAutofit/>
          </a:bodyPr>
          <a:lstStyle/>
          <a:p>
            <a:pPr algn="ctr"/>
            <a:r>
              <a:rPr lang="es-CO" sz="3200" dirty="0">
                <a:solidFill>
                  <a:srgbClr val="595959"/>
                </a:solidFill>
              </a:rPr>
              <a:t>Resultados</a:t>
            </a:r>
          </a:p>
        </p:txBody>
      </p:sp>
      <p:sp>
        <p:nvSpPr>
          <p:cNvPr id="9" name="Content Placeholder 8">
            <a:extLst>
              <a:ext uri="{FF2B5EF4-FFF2-40B4-BE49-F238E27FC236}">
                <a16:creationId xmlns:a16="http://schemas.microsoft.com/office/drawing/2014/main" id="{727D7B72-D0FF-0F8B-3770-CE8D58F3845B}"/>
              </a:ext>
            </a:extLst>
          </p:cNvPr>
          <p:cNvSpPr>
            <a:spLocks noGrp="1"/>
          </p:cNvSpPr>
          <p:nvPr>
            <p:ph idx="1"/>
          </p:nvPr>
        </p:nvSpPr>
        <p:spPr>
          <a:xfrm>
            <a:off x="2080810" y="2577684"/>
            <a:ext cx="2166726" cy="537163"/>
          </a:xfrm>
        </p:spPr>
        <p:txBody>
          <a:bodyPr anchor="t">
            <a:normAutofit/>
          </a:bodyPr>
          <a:lstStyle/>
          <a:p>
            <a:pPr marL="0" indent="0">
              <a:buNone/>
            </a:pPr>
            <a:r>
              <a:rPr lang="en-US" sz="2000" dirty="0" err="1">
                <a:solidFill>
                  <a:srgbClr val="595959"/>
                </a:solidFill>
              </a:rPr>
              <a:t>Calificacion</a:t>
            </a:r>
            <a:r>
              <a:rPr lang="en-US" sz="2000" dirty="0">
                <a:solidFill>
                  <a:srgbClr val="595959"/>
                </a:solidFill>
              </a:rPr>
              <a:t> de 5</a:t>
            </a:r>
          </a:p>
        </p:txBody>
      </p:sp>
      <p:pic>
        <p:nvPicPr>
          <p:cNvPr id="5" name="Marcador de contenido 4">
            <a:extLst>
              <a:ext uri="{FF2B5EF4-FFF2-40B4-BE49-F238E27FC236}">
                <a16:creationId xmlns:a16="http://schemas.microsoft.com/office/drawing/2014/main" id="{651B40E6-E349-82EA-8640-2202E719A593}"/>
              </a:ext>
            </a:extLst>
          </p:cNvPr>
          <p:cNvPicPr>
            <a:picLocks noChangeAspect="1"/>
          </p:cNvPicPr>
          <p:nvPr/>
        </p:nvPicPr>
        <p:blipFill>
          <a:blip r:embed="rId2"/>
          <a:stretch>
            <a:fillRect/>
          </a:stretch>
        </p:blipFill>
        <p:spPr>
          <a:xfrm>
            <a:off x="6781801" y="761372"/>
            <a:ext cx="4797056" cy="5380825"/>
          </a:xfrm>
          <a:prstGeom prst="rect">
            <a:avLst/>
          </a:prstGeom>
        </p:spPr>
      </p:pic>
      <p:pic>
        <p:nvPicPr>
          <p:cNvPr id="7" name="Imagen 6">
            <a:extLst>
              <a:ext uri="{FF2B5EF4-FFF2-40B4-BE49-F238E27FC236}">
                <a16:creationId xmlns:a16="http://schemas.microsoft.com/office/drawing/2014/main" id="{133FBCB9-678B-0725-44B7-0365BF99ADEA}"/>
              </a:ext>
            </a:extLst>
          </p:cNvPr>
          <p:cNvPicPr>
            <a:picLocks noChangeAspect="1"/>
          </p:cNvPicPr>
          <p:nvPr/>
        </p:nvPicPr>
        <p:blipFill>
          <a:blip r:embed="rId3"/>
          <a:stretch>
            <a:fillRect/>
          </a:stretch>
        </p:blipFill>
        <p:spPr>
          <a:xfrm>
            <a:off x="423759" y="2984500"/>
            <a:ext cx="5877745" cy="2934109"/>
          </a:xfrm>
          <a:prstGeom prst="rect">
            <a:avLst/>
          </a:prstGeom>
        </p:spPr>
      </p:pic>
    </p:spTree>
    <p:extLst>
      <p:ext uri="{BB962C8B-B14F-4D97-AF65-F5344CB8AC3E}">
        <p14:creationId xmlns:p14="http://schemas.microsoft.com/office/powerpoint/2010/main" val="7127065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no arriba una de la otra">
            <a:extLst>
              <a:ext uri="{FF2B5EF4-FFF2-40B4-BE49-F238E27FC236}">
                <a16:creationId xmlns:a16="http://schemas.microsoft.com/office/drawing/2014/main" id="{DD145048-8DE0-CDA2-6E46-625CEDCCFA42}"/>
              </a:ext>
            </a:extLst>
          </p:cNvPr>
          <p:cNvPicPr>
            <a:picLocks noChangeAspect="1"/>
          </p:cNvPicPr>
          <p:nvPr/>
        </p:nvPicPr>
        <p:blipFill rotWithShape="1">
          <a:blip r:embed="rId2">
            <a:alphaModFix amt="35000"/>
          </a:blip>
          <a:srcRect l="22222" r="1" b="1"/>
          <a:stretch/>
        </p:blipFill>
        <p:spPr>
          <a:xfrm>
            <a:off x="20" y="10"/>
            <a:ext cx="12191980" cy="6857990"/>
          </a:xfrm>
          <a:prstGeom prst="rect">
            <a:avLst/>
          </a:prstGeom>
        </p:spPr>
      </p:pic>
      <p:sp>
        <p:nvSpPr>
          <p:cNvPr id="2" name="Título 1">
            <a:extLst>
              <a:ext uri="{FF2B5EF4-FFF2-40B4-BE49-F238E27FC236}">
                <a16:creationId xmlns:a16="http://schemas.microsoft.com/office/drawing/2014/main" id="{F8C29B39-6531-89A2-CD0A-CF418AE0075E}"/>
              </a:ext>
            </a:extLst>
          </p:cNvPr>
          <p:cNvSpPr>
            <a:spLocks noGrp="1"/>
          </p:cNvSpPr>
          <p:nvPr>
            <p:ph type="title"/>
          </p:nvPr>
        </p:nvSpPr>
        <p:spPr>
          <a:xfrm>
            <a:off x="838200" y="365125"/>
            <a:ext cx="10515600" cy="1325563"/>
          </a:xfrm>
        </p:spPr>
        <p:txBody>
          <a:bodyPr>
            <a:normAutofit/>
          </a:bodyPr>
          <a:lstStyle/>
          <a:p>
            <a:r>
              <a:rPr lang="es-CO" dirty="0">
                <a:solidFill>
                  <a:srgbClr val="FFFFFF"/>
                </a:solidFill>
              </a:rPr>
              <a:t>Como puede esto ayudar al negocio</a:t>
            </a:r>
          </a:p>
        </p:txBody>
      </p:sp>
      <p:sp>
        <p:nvSpPr>
          <p:cNvPr id="3" name="Marcador de contenido 2">
            <a:extLst>
              <a:ext uri="{FF2B5EF4-FFF2-40B4-BE49-F238E27FC236}">
                <a16:creationId xmlns:a16="http://schemas.microsoft.com/office/drawing/2014/main" id="{9848CABA-C660-2DDF-8390-BC3356A0F1AA}"/>
              </a:ext>
            </a:extLst>
          </p:cNvPr>
          <p:cNvSpPr>
            <a:spLocks noGrp="1"/>
          </p:cNvSpPr>
          <p:nvPr>
            <p:ph idx="1"/>
          </p:nvPr>
        </p:nvSpPr>
        <p:spPr>
          <a:xfrm>
            <a:off x="838200" y="1825625"/>
            <a:ext cx="10515600" cy="4351338"/>
          </a:xfrm>
        </p:spPr>
        <p:txBody>
          <a:bodyPr>
            <a:normAutofit/>
          </a:bodyPr>
          <a:lstStyle/>
          <a:p>
            <a:r>
              <a:rPr lang="es-CO" dirty="0">
                <a:solidFill>
                  <a:srgbClr val="FFFFFF"/>
                </a:solidFill>
              </a:rPr>
              <a:t>Gracias a los resultados de este </a:t>
            </a:r>
            <a:r>
              <a:rPr lang="es-CO" dirty="0" err="1">
                <a:solidFill>
                  <a:srgbClr val="FFFFFF"/>
                </a:solidFill>
              </a:rPr>
              <a:t>analisis</a:t>
            </a:r>
            <a:r>
              <a:rPr lang="es-CO" dirty="0">
                <a:solidFill>
                  <a:srgbClr val="FFFFFF"/>
                </a:solidFill>
              </a:rPr>
              <a:t> se puede incrementar la competitividad de las empresas turísticas colombianas al permitirles utilizar datos para personalizar y mejorar sus servicios. ya que como se menciono anteriormente en las palabras mas comunes de las reseñas son lo que verdaderamente afecta al usuario lo que puede usarlo para mejorar sus servicios o personalizar estos. Además se logro facilitar las tendencias y patrones en el comportamiento de los turistas a través de las reseñas ya que si se cargan un nuevo </a:t>
            </a:r>
            <a:r>
              <a:rPr lang="es-CO" dirty="0" err="1">
                <a:solidFill>
                  <a:srgbClr val="FFFFFF"/>
                </a:solidFill>
              </a:rPr>
              <a:t>dataset</a:t>
            </a:r>
            <a:r>
              <a:rPr lang="es-CO" dirty="0">
                <a:solidFill>
                  <a:srgbClr val="FFFFFF"/>
                </a:solidFill>
              </a:rPr>
              <a:t> de reseñas se podría identificar rápidamente que esta en tendencia y como ofrecer el servicio de mejor manera.</a:t>
            </a:r>
          </a:p>
        </p:txBody>
      </p:sp>
    </p:spTree>
    <p:extLst>
      <p:ext uri="{BB962C8B-B14F-4D97-AF65-F5344CB8AC3E}">
        <p14:creationId xmlns:p14="http://schemas.microsoft.com/office/powerpoint/2010/main" val="348523106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83" name="Rectangle 3082">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8" name="Picture 6" descr="234.931+ Fotos y Imágenes de Paisajes Gratis · Banco de Fotos Gratis">
            <a:extLst>
              <a:ext uri="{FF2B5EF4-FFF2-40B4-BE49-F238E27FC236}">
                <a16:creationId xmlns:a16="http://schemas.microsoft.com/office/drawing/2014/main" id="{8A2CFAD6-097B-A1C4-56CF-1321C0C25F1B}"/>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b="1541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1C9578C7-E3E5-54D0-353B-1248D7416550}"/>
              </a:ext>
            </a:extLst>
          </p:cNvPr>
          <p:cNvSpPr>
            <a:spLocks noGrp="1"/>
          </p:cNvSpPr>
          <p:nvPr>
            <p:ph type="title"/>
          </p:nvPr>
        </p:nvSpPr>
        <p:spPr>
          <a:xfrm>
            <a:off x="838200" y="365125"/>
            <a:ext cx="10515600" cy="1325563"/>
          </a:xfrm>
        </p:spPr>
        <p:txBody>
          <a:bodyPr>
            <a:normAutofit/>
          </a:bodyPr>
          <a:lstStyle/>
          <a:p>
            <a:r>
              <a:rPr lang="es-CO" dirty="0">
                <a:solidFill>
                  <a:srgbClr val="FFFFFF"/>
                </a:solidFill>
              </a:rPr>
              <a:t>Agenda</a:t>
            </a:r>
          </a:p>
        </p:txBody>
      </p:sp>
      <p:sp>
        <p:nvSpPr>
          <p:cNvPr id="3" name="Marcador de contenido 2">
            <a:extLst>
              <a:ext uri="{FF2B5EF4-FFF2-40B4-BE49-F238E27FC236}">
                <a16:creationId xmlns:a16="http://schemas.microsoft.com/office/drawing/2014/main" id="{B8571764-5F98-40F0-40D4-95120B29D83B}"/>
              </a:ext>
            </a:extLst>
          </p:cNvPr>
          <p:cNvSpPr>
            <a:spLocks noGrp="1"/>
          </p:cNvSpPr>
          <p:nvPr>
            <p:ph idx="1"/>
          </p:nvPr>
        </p:nvSpPr>
        <p:spPr>
          <a:xfrm>
            <a:off x="838200" y="1825625"/>
            <a:ext cx="10515600" cy="4351338"/>
          </a:xfrm>
        </p:spPr>
        <p:txBody>
          <a:bodyPr>
            <a:normAutofit/>
          </a:bodyPr>
          <a:lstStyle/>
          <a:p>
            <a:r>
              <a:rPr lang="es-CO" dirty="0">
                <a:solidFill>
                  <a:srgbClr val="FFFFFF"/>
                </a:solidFill>
              </a:rPr>
              <a:t>Introducción al proyecto</a:t>
            </a:r>
          </a:p>
          <a:p>
            <a:r>
              <a:rPr lang="es-CO" dirty="0">
                <a:solidFill>
                  <a:srgbClr val="FFFFFF"/>
                </a:solidFill>
              </a:rPr>
              <a:t>Análisis de datos</a:t>
            </a:r>
          </a:p>
          <a:p>
            <a:r>
              <a:rPr lang="es-CO" dirty="0">
                <a:solidFill>
                  <a:srgbClr val="FFFFFF"/>
                </a:solidFill>
              </a:rPr>
              <a:t>Modelos Analíticos</a:t>
            </a:r>
          </a:p>
          <a:p>
            <a:r>
              <a:rPr lang="es-CO" dirty="0">
                <a:solidFill>
                  <a:srgbClr val="FFFFFF"/>
                </a:solidFill>
              </a:rPr>
              <a:t>Resultados y conclusiones</a:t>
            </a:r>
          </a:p>
        </p:txBody>
      </p:sp>
    </p:spTree>
    <p:extLst>
      <p:ext uri="{BB962C8B-B14F-4D97-AF65-F5344CB8AC3E}">
        <p14:creationId xmlns:p14="http://schemas.microsoft.com/office/powerpoint/2010/main" val="6797137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105" name="Rectangle 410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0" name="Picture 4" descr="Guía para fotografiar paisajes: consejos y trucos | Blog Hofmann">
            <a:extLst>
              <a:ext uri="{FF2B5EF4-FFF2-40B4-BE49-F238E27FC236}">
                <a16:creationId xmlns:a16="http://schemas.microsoft.com/office/drawing/2014/main" id="{907C6FC3-6050-148C-C144-85B89E0C96F0}"/>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5730"/>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1D4EC810-AF19-38E6-97F4-0E6B4832ECAD}"/>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Introducción al proyecto</a:t>
            </a:r>
          </a:p>
        </p:txBody>
      </p:sp>
    </p:spTree>
    <p:extLst>
      <p:ext uri="{BB962C8B-B14F-4D97-AF65-F5344CB8AC3E}">
        <p14:creationId xmlns:p14="http://schemas.microsoft.com/office/powerpoint/2010/main" val="348036811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7" name="Rectangle 5126">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Alpes suizos turismo: Qué visitar en Alpes suizos, Suiza, 2024 | Viaja con  Expedia">
            <a:extLst>
              <a:ext uri="{FF2B5EF4-FFF2-40B4-BE49-F238E27FC236}">
                <a16:creationId xmlns:a16="http://schemas.microsoft.com/office/drawing/2014/main" id="{9C0CA876-9CED-DC21-4898-A4BAAC8EAEC0}"/>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FA0F4F19-F4BF-9A34-4471-8142D214F14C}"/>
              </a:ext>
            </a:extLst>
          </p:cNvPr>
          <p:cNvSpPr>
            <a:spLocks noGrp="1"/>
          </p:cNvSpPr>
          <p:nvPr>
            <p:ph type="title"/>
          </p:nvPr>
        </p:nvSpPr>
        <p:spPr>
          <a:xfrm>
            <a:off x="838200" y="365125"/>
            <a:ext cx="10515600" cy="1325563"/>
          </a:xfrm>
        </p:spPr>
        <p:txBody>
          <a:bodyPr>
            <a:normAutofit/>
          </a:bodyPr>
          <a:lstStyle/>
          <a:p>
            <a:r>
              <a:rPr lang="es-CO">
                <a:solidFill>
                  <a:srgbClr val="FFFFFF"/>
                </a:solidFill>
              </a:rPr>
              <a:t>Proyecto</a:t>
            </a:r>
          </a:p>
        </p:txBody>
      </p:sp>
      <p:sp>
        <p:nvSpPr>
          <p:cNvPr id="3" name="Marcador de contenido 2">
            <a:extLst>
              <a:ext uri="{FF2B5EF4-FFF2-40B4-BE49-F238E27FC236}">
                <a16:creationId xmlns:a16="http://schemas.microsoft.com/office/drawing/2014/main" id="{E410A92B-1418-3D18-52ED-44A8F570B7F2}"/>
              </a:ext>
            </a:extLst>
          </p:cNvPr>
          <p:cNvSpPr>
            <a:spLocks noGrp="1"/>
          </p:cNvSpPr>
          <p:nvPr>
            <p:ph idx="1"/>
          </p:nvPr>
        </p:nvSpPr>
        <p:spPr>
          <a:xfrm>
            <a:off x="838200" y="1825625"/>
            <a:ext cx="10515600" cy="4351338"/>
          </a:xfrm>
        </p:spPr>
        <p:txBody>
          <a:bodyPr>
            <a:normAutofit/>
          </a:bodyPr>
          <a:lstStyle/>
          <a:p>
            <a:r>
              <a:rPr lang="es-CO">
                <a:solidFill>
                  <a:srgbClr val="FFFFFF"/>
                </a:solidFill>
              </a:rPr>
              <a:t>Analizar las características de sitios turísticos que los hacen atractivos para turistas locales o de otros países, ya sea para ir a conocerlos o recomendarlos. </a:t>
            </a:r>
          </a:p>
        </p:txBody>
      </p:sp>
    </p:spTree>
    <p:extLst>
      <p:ext uri="{BB962C8B-B14F-4D97-AF65-F5344CB8AC3E}">
        <p14:creationId xmlns:p14="http://schemas.microsoft.com/office/powerpoint/2010/main" val="273057082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0" name="Rectangle 205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El deshielo de los glaciares crea más de mil lagos en los Alpes suizos">
            <a:extLst>
              <a:ext uri="{FF2B5EF4-FFF2-40B4-BE49-F238E27FC236}">
                <a16:creationId xmlns:a16="http://schemas.microsoft.com/office/drawing/2014/main" id="{CCC4EECA-C51E-EDB5-50B2-EE5BED331DE2}"/>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15413"/>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736CA61B-69BD-CF6C-C0FF-26D8D1B75C12}"/>
              </a:ext>
            </a:extLst>
          </p:cNvPr>
          <p:cNvSpPr>
            <a:spLocks noGrp="1"/>
          </p:cNvSpPr>
          <p:nvPr>
            <p:ph type="title"/>
          </p:nvPr>
        </p:nvSpPr>
        <p:spPr>
          <a:xfrm>
            <a:off x="838200" y="365125"/>
            <a:ext cx="10515600" cy="1325563"/>
          </a:xfrm>
        </p:spPr>
        <p:txBody>
          <a:bodyPr>
            <a:normAutofit/>
          </a:bodyPr>
          <a:lstStyle/>
          <a:p>
            <a:r>
              <a:rPr lang="es-CO" dirty="0">
                <a:solidFill>
                  <a:srgbClr val="FFFFFF"/>
                </a:solidFill>
              </a:rPr>
              <a:t>Objetivo</a:t>
            </a:r>
          </a:p>
        </p:txBody>
      </p:sp>
      <p:sp>
        <p:nvSpPr>
          <p:cNvPr id="3" name="Marcador de contenido 2">
            <a:extLst>
              <a:ext uri="{FF2B5EF4-FFF2-40B4-BE49-F238E27FC236}">
                <a16:creationId xmlns:a16="http://schemas.microsoft.com/office/drawing/2014/main" id="{2BCF8C44-B5F4-E5E9-506C-B86E86BC0924}"/>
              </a:ext>
            </a:extLst>
          </p:cNvPr>
          <p:cNvSpPr>
            <a:spLocks noGrp="1"/>
          </p:cNvSpPr>
          <p:nvPr>
            <p:ph idx="1"/>
          </p:nvPr>
        </p:nvSpPr>
        <p:spPr>
          <a:xfrm>
            <a:off x="838200" y="1825625"/>
            <a:ext cx="10515600" cy="4351338"/>
          </a:xfrm>
        </p:spPr>
        <p:txBody>
          <a:bodyPr>
            <a:normAutofit/>
          </a:bodyPr>
          <a:lstStyle/>
          <a:p>
            <a:r>
              <a:rPr lang="es-CO" sz="2600">
                <a:solidFill>
                  <a:srgbClr val="FFFFFF"/>
                </a:solidFill>
              </a:rPr>
              <a:t>Incrementar la competitividad de las empresas turísticas colombianas al permitirles utilizar datos para personalizar y mejorar sus servicios.</a:t>
            </a:r>
          </a:p>
          <a:p>
            <a:endParaRPr lang="es-CO" sz="2600">
              <a:solidFill>
                <a:srgbClr val="FFFFFF"/>
              </a:solidFill>
            </a:endParaRPr>
          </a:p>
          <a:p>
            <a:r>
              <a:rPr lang="es-CO" sz="2600">
                <a:solidFill>
                  <a:srgbClr val="FFFFFF"/>
                </a:solidFill>
              </a:rPr>
              <a:t>Facilitar la identificación de tendencias y patrones en el comportamiento de los turistas, lo que puede ayudar a desarrollar estrategias de marketing más efectivas.</a:t>
            </a:r>
          </a:p>
          <a:p>
            <a:endParaRPr lang="es-CO" sz="2600">
              <a:solidFill>
                <a:srgbClr val="FFFFFF"/>
              </a:solidFill>
            </a:endParaRPr>
          </a:p>
          <a:p>
            <a:r>
              <a:rPr lang="es-CO" sz="2600">
                <a:solidFill>
                  <a:srgbClr val="FFFFFF"/>
                </a:solidFill>
              </a:rPr>
              <a:t>Impulsar el crecimiento económico del sector turismo en Colombia al aumentar la satisfacción del cliente y promover la retención de clientes.</a:t>
            </a:r>
          </a:p>
        </p:txBody>
      </p:sp>
    </p:spTree>
    <p:extLst>
      <p:ext uri="{BB962C8B-B14F-4D97-AF65-F5344CB8AC3E}">
        <p14:creationId xmlns:p14="http://schemas.microsoft.com/office/powerpoint/2010/main" val="307421914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Guía para fotografiar paisajes: consejos y trucos | Blog Hofmann">
            <a:extLst>
              <a:ext uri="{FF2B5EF4-FFF2-40B4-BE49-F238E27FC236}">
                <a16:creationId xmlns:a16="http://schemas.microsoft.com/office/drawing/2014/main" id="{907C6FC3-6050-148C-C144-85B89E0C96F0}"/>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5730"/>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1D4EC810-AF19-38E6-97F4-0E6B4832ECAD}"/>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err="1">
                <a:solidFill>
                  <a:srgbClr val="FFFFFF"/>
                </a:solidFill>
              </a:rPr>
              <a:t>Analisis</a:t>
            </a:r>
            <a:r>
              <a:rPr lang="en-US" sz="6000" dirty="0">
                <a:solidFill>
                  <a:srgbClr val="FFFFFF"/>
                </a:solidFill>
              </a:rPr>
              <a:t> de </a:t>
            </a:r>
            <a:r>
              <a:rPr lang="en-US" sz="6000" dirty="0" err="1">
                <a:solidFill>
                  <a:srgbClr val="FFFFFF"/>
                </a:solidFill>
              </a:rPr>
              <a:t>datos</a:t>
            </a:r>
            <a:endParaRPr lang="en-US" sz="6000" dirty="0">
              <a:solidFill>
                <a:srgbClr val="FFFFFF"/>
              </a:solidFill>
            </a:endParaRPr>
          </a:p>
        </p:txBody>
      </p:sp>
    </p:spTree>
    <p:extLst>
      <p:ext uri="{BB962C8B-B14F-4D97-AF65-F5344CB8AC3E}">
        <p14:creationId xmlns:p14="http://schemas.microsoft.com/office/powerpoint/2010/main" val="351914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0D393B0-616E-5EF3-7ACD-5E6A409611C6}"/>
              </a:ext>
            </a:extLst>
          </p:cNvPr>
          <p:cNvPicPr>
            <a:picLocks noChangeAspect="1"/>
          </p:cNvPicPr>
          <p:nvPr/>
        </p:nvPicPr>
        <p:blipFill rotWithShape="1">
          <a:blip r:embed="rId2">
            <a:alphaModFix amt="35000"/>
          </a:blip>
          <a:srcRect/>
          <a:stretch/>
        </p:blipFill>
        <p:spPr>
          <a:xfrm>
            <a:off x="20" y="10"/>
            <a:ext cx="12191980" cy="6857990"/>
          </a:xfrm>
          <a:prstGeom prst="rect">
            <a:avLst/>
          </a:prstGeom>
        </p:spPr>
      </p:pic>
      <p:sp>
        <p:nvSpPr>
          <p:cNvPr id="2" name="Título 1">
            <a:extLst>
              <a:ext uri="{FF2B5EF4-FFF2-40B4-BE49-F238E27FC236}">
                <a16:creationId xmlns:a16="http://schemas.microsoft.com/office/drawing/2014/main" id="{B365D2DB-F31E-AF4C-4E82-375EFFEF3567}"/>
              </a:ext>
            </a:extLst>
          </p:cNvPr>
          <p:cNvSpPr>
            <a:spLocks noGrp="1"/>
          </p:cNvSpPr>
          <p:nvPr>
            <p:ph type="title"/>
          </p:nvPr>
        </p:nvSpPr>
        <p:spPr>
          <a:xfrm>
            <a:off x="838200" y="365125"/>
            <a:ext cx="10515600" cy="1325563"/>
          </a:xfrm>
        </p:spPr>
        <p:txBody>
          <a:bodyPr>
            <a:normAutofit/>
          </a:bodyPr>
          <a:lstStyle/>
          <a:p>
            <a:r>
              <a:rPr lang="es-CO">
                <a:solidFill>
                  <a:srgbClr val="FFFFFF"/>
                </a:solidFill>
              </a:rPr>
              <a:t>Reviews y califcaciones</a:t>
            </a:r>
          </a:p>
        </p:txBody>
      </p:sp>
      <p:sp>
        <p:nvSpPr>
          <p:cNvPr id="3" name="Marcador de contenido 2">
            <a:extLst>
              <a:ext uri="{FF2B5EF4-FFF2-40B4-BE49-F238E27FC236}">
                <a16:creationId xmlns:a16="http://schemas.microsoft.com/office/drawing/2014/main" id="{8DEC2A3C-2880-4139-3620-1D462EA70F6E}"/>
              </a:ext>
            </a:extLst>
          </p:cNvPr>
          <p:cNvSpPr>
            <a:spLocks noGrp="1"/>
          </p:cNvSpPr>
          <p:nvPr>
            <p:ph idx="1"/>
          </p:nvPr>
        </p:nvSpPr>
        <p:spPr>
          <a:xfrm>
            <a:off x="838200" y="1825625"/>
            <a:ext cx="10515600" cy="4351338"/>
          </a:xfrm>
        </p:spPr>
        <p:txBody>
          <a:bodyPr>
            <a:normAutofit/>
          </a:bodyPr>
          <a:lstStyle/>
          <a:p>
            <a:r>
              <a:rPr lang="es-CO" dirty="0">
                <a:solidFill>
                  <a:srgbClr val="FFFFFF"/>
                </a:solidFill>
              </a:rPr>
              <a:t>Que es una </a:t>
            </a:r>
            <a:r>
              <a:rPr lang="es-CO" dirty="0" err="1">
                <a:solidFill>
                  <a:srgbClr val="FFFFFF"/>
                </a:solidFill>
              </a:rPr>
              <a:t>Review</a:t>
            </a:r>
            <a:r>
              <a:rPr lang="es-CO" dirty="0">
                <a:solidFill>
                  <a:srgbClr val="FFFFFF"/>
                </a:solidFill>
              </a:rPr>
              <a:t>?</a:t>
            </a:r>
          </a:p>
          <a:p>
            <a:r>
              <a:rPr lang="es-CO" dirty="0">
                <a:solidFill>
                  <a:srgbClr val="FFFFFF"/>
                </a:solidFill>
              </a:rPr>
              <a:t>Porque deberíamos preocuparnos por ella?</a:t>
            </a:r>
          </a:p>
          <a:p>
            <a:r>
              <a:rPr lang="es-CO" dirty="0">
                <a:solidFill>
                  <a:srgbClr val="FFFFFF"/>
                </a:solidFill>
              </a:rPr>
              <a:t>Como aumentar las calificaciones</a:t>
            </a:r>
          </a:p>
        </p:txBody>
      </p:sp>
    </p:spTree>
    <p:extLst>
      <p:ext uri="{BB962C8B-B14F-4D97-AF65-F5344CB8AC3E}">
        <p14:creationId xmlns:p14="http://schemas.microsoft.com/office/powerpoint/2010/main" val="2350804885"/>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ilas de registros">
            <a:extLst>
              <a:ext uri="{FF2B5EF4-FFF2-40B4-BE49-F238E27FC236}">
                <a16:creationId xmlns:a16="http://schemas.microsoft.com/office/drawing/2014/main" id="{E39DF7E3-2084-6D41-37FB-079B2626FC6C}"/>
              </a:ext>
            </a:extLst>
          </p:cNvPr>
          <p:cNvPicPr>
            <a:picLocks noChangeAspect="1"/>
          </p:cNvPicPr>
          <p:nvPr/>
        </p:nvPicPr>
        <p:blipFill rotWithShape="1">
          <a:blip r:embed="rId2">
            <a:alphaModFix amt="35000"/>
          </a:blip>
          <a:srcRect t="15730"/>
          <a:stretch/>
        </p:blipFill>
        <p:spPr>
          <a:xfrm>
            <a:off x="20" y="10"/>
            <a:ext cx="12191980" cy="6857990"/>
          </a:xfrm>
          <a:prstGeom prst="rect">
            <a:avLst/>
          </a:prstGeom>
        </p:spPr>
      </p:pic>
      <p:sp>
        <p:nvSpPr>
          <p:cNvPr id="2" name="Título 1">
            <a:extLst>
              <a:ext uri="{FF2B5EF4-FFF2-40B4-BE49-F238E27FC236}">
                <a16:creationId xmlns:a16="http://schemas.microsoft.com/office/drawing/2014/main" id="{45B78861-568A-E5E5-BFA7-81397F086FDC}"/>
              </a:ext>
            </a:extLst>
          </p:cNvPr>
          <p:cNvSpPr>
            <a:spLocks noGrp="1"/>
          </p:cNvSpPr>
          <p:nvPr>
            <p:ph type="title"/>
          </p:nvPr>
        </p:nvSpPr>
        <p:spPr>
          <a:xfrm>
            <a:off x="838200" y="365125"/>
            <a:ext cx="10515600" cy="1325563"/>
          </a:xfrm>
        </p:spPr>
        <p:txBody>
          <a:bodyPr>
            <a:normAutofit/>
          </a:bodyPr>
          <a:lstStyle/>
          <a:p>
            <a:r>
              <a:rPr lang="es-CO" dirty="0">
                <a:solidFill>
                  <a:srgbClr val="FFFFFF"/>
                </a:solidFill>
              </a:rPr>
              <a:t>Set de datos</a:t>
            </a:r>
          </a:p>
        </p:txBody>
      </p:sp>
      <p:sp>
        <p:nvSpPr>
          <p:cNvPr id="3" name="Marcador de contenido 2">
            <a:extLst>
              <a:ext uri="{FF2B5EF4-FFF2-40B4-BE49-F238E27FC236}">
                <a16:creationId xmlns:a16="http://schemas.microsoft.com/office/drawing/2014/main" id="{51350D9E-52E7-FA63-6F14-B62DC4E2DA90}"/>
              </a:ext>
            </a:extLst>
          </p:cNvPr>
          <p:cNvSpPr>
            <a:spLocks noGrp="1"/>
          </p:cNvSpPr>
          <p:nvPr>
            <p:ph idx="1"/>
          </p:nvPr>
        </p:nvSpPr>
        <p:spPr>
          <a:xfrm>
            <a:off x="838200" y="1825625"/>
            <a:ext cx="10515600" cy="4351338"/>
          </a:xfrm>
        </p:spPr>
        <p:txBody>
          <a:bodyPr>
            <a:normAutofit/>
          </a:bodyPr>
          <a:lstStyle/>
          <a:p>
            <a:r>
              <a:rPr lang="es-CO" sz="1300" dirty="0">
                <a:solidFill>
                  <a:srgbClr val="FFFFFF"/>
                </a:solidFill>
              </a:rPr>
              <a:t>Unicidad Se encontraron 109 registros duplicados por lo que se </a:t>
            </a:r>
            <a:r>
              <a:rPr lang="es-CO" sz="1300" dirty="0" err="1">
                <a:solidFill>
                  <a:srgbClr val="FFFFFF"/>
                </a:solidFill>
              </a:rPr>
              <a:t>procedera</a:t>
            </a:r>
            <a:r>
              <a:rPr lang="es-CO" sz="1300" dirty="0">
                <a:solidFill>
                  <a:srgbClr val="FFFFFF"/>
                </a:solidFill>
              </a:rPr>
              <a:t> a eliminar estos registros ya que es muy </a:t>
            </a:r>
            <a:r>
              <a:rPr lang="es-CO" sz="1300" dirty="0" err="1">
                <a:solidFill>
                  <a:srgbClr val="FFFFFF"/>
                </a:solidFill>
              </a:rPr>
              <a:t>minima</a:t>
            </a:r>
            <a:r>
              <a:rPr lang="es-CO" sz="1300" dirty="0">
                <a:solidFill>
                  <a:srgbClr val="FFFFFF"/>
                </a:solidFill>
              </a:rPr>
              <a:t> la cantidad de registros duplicados.</a:t>
            </a:r>
          </a:p>
          <a:p>
            <a:endParaRPr lang="es-CO" sz="1300" dirty="0">
              <a:solidFill>
                <a:srgbClr val="FFFFFF"/>
              </a:solidFill>
            </a:endParaRPr>
          </a:p>
          <a:p>
            <a:r>
              <a:rPr lang="es-CO" sz="1300" dirty="0">
                <a:solidFill>
                  <a:srgbClr val="FFFFFF"/>
                </a:solidFill>
              </a:rPr>
              <a:t>Completitud Podemos ver que los datos </a:t>
            </a:r>
            <a:r>
              <a:rPr lang="es-CO" sz="1300" dirty="0" err="1">
                <a:solidFill>
                  <a:srgbClr val="FFFFFF"/>
                </a:solidFill>
              </a:rPr>
              <a:t>estan</a:t>
            </a:r>
            <a:r>
              <a:rPr lang="es-CO" sz="1300" dirty="0">
                <a:solidFill>
                  <a:srgbClr val="FFFFFF"/>
                </a:solidFill>
              </a:rPr>
              <a:t> completos sin </a:t>
            </a:r>
            <a:r>
              <a:rPr lang="es-CO" sz="1300" dirty="0" err="1">
                <a:solidFill>
                  <a:srgbClr val="FFFFFF"/>
                </a:solidFill>
              </a:rPr>
              <a:t>ningun</a:t>
            </a:r>
            <a:r>
              <a:rPr lang="es-CO" sz="1300" dirty="0">
                <a:solidFill>
                  <a:srgbClr val="FFFFFF"/>
                </a:solidFill>
              </a:rPr>
              <a:t> campo faltante o nulo por lo tanto no tendremos que hacer </a:t>
            </a:r>
            <a:r>
              <a:rPr lang="es-CO" sz="1300" dirty="0" err="1">
                <a:solidFill>
                  <a:srgbClr val="FFFFFF"/>
                </a:solidFill>
              </a:rPr>
              <a:t>eliminacion</a:t>
            </a:r>
            <a:r>
              <a:rPr lang="es-CO" sz="1300" dirty="0">
                <a:solidFill>
                  <a:srgbClr val="FFFFFF"/>
                </a:solidFill>
              </a:rPr>
              <a:t> de datos nulos dentro del set de datos</a:t>
            </a:r>
          </a:p>
          <a:p>
            <a:endParaRPr lang="es-CO" sz="1300" dirty="0">
              <a:solidFill>
                <a:srgbClr val="FFFFFF"/>
              </a:solidFill>
            </a:endParaRPr>
          </a:p>
          <a:p>
            <a:r>
              <a:rPr lang="es-CO" sz="1300" dirty="0">
                <a:solidFill>
                  <a:srgbClr val="FFFFFF"/>
                </a:solidFill>
              </a:rPr>
              <a:t>Consistencia Podemos ver que los datos no presentan problemas de consistencia en cuanto al tipo de variables manejados dentro de cada columna ya que tienen los tipos de atributos que </a:t>
            </a:r>
            <a:r>
              <a:rPr lang="es-CO" sz="1300" dirty="0" err="1">
                <a:solidFill>
                  <a:srgbClr val="FFFFFF"/>
                </a:solidFill>
              </a:rPr>
              <a:t>deberian</a:t>
            </a:r>
            <a:r>
              <a:rPr lang="es-CO" sz="1300" dirty="0">
                <a:solidFill>
                  <a:srgbClr val="FFFFFF"/>
                </a:solidFill>
              </a:rPr>
              <a:t> tener</a:t>
            </a:r>
          </a:p>
          <a:p>
            <a:endParaRPr lang="es-CO" sz="1300" dirty="0">
              <a:solidFill>
                <a:srgbClr val="FFFFFF"/>
              </a:solidFill>
            </a:endParaRPr>
          </a:p>
          <a:p>
            <a:r>
              <a:rPr lang="es-CO" sz="1300" dirty="0">
                <a:solidFill>
                  <a:srgbClr val="FFFFFF"/>
                </a:solidFill>
              </a:rPr>
              <a:t>Validez </a:t>
            </a:r>
            <a:r>
              <a:rPr lang="es-CO" sz="1300" dirty="0" err="1">
                <a:solidFill>
                  <a:srgbClr val="FFFFFF"/>
                </a:solidFill>
              </a:rPr>
              <a:t>Corraboramos</a:t>
            </a:r>
            <a:r>
              <a:rPr lang="es-CO" sz="1300" dirty="0">
                <a:solidFill>
                  <a:srgbClr val="FFFFFF"/>
                </a:solidFill>
              </a:rPr>
              <a:t> una vez mas que la validez en el set de datos no se incumple ya que las calificaciones tienen que ser menores o iguales a 5 y al revisar esto no hay ninguna </a:t>
            </a:r>
            <a:r>
              <a:rPr lang="es-CO" sz="1300" dirty="0" err="1">
                <a:solidFill>
                  <a:srgbClr val="FFFFFF"/>
                </a:solidFill>
              </a:rPr>
              <a:t>review</a:t>
            </a:r>
            <a:r>
              <a:rPr lang="es-CO" sz="1300" dirty="0">
                <a:solidFill>
                  <a:srgbClr val="FFFFFF"/>
                </a:solidFill>
              </a:rPr>
              <a:t> que exceda esa </a:t>
            </a:r>
            <a:r>
              <a:rPr lang="es-CO" sz="1300" dirty="0" err="1">
                <a:solidFill>
                  <a:srgbClr val="FFFFFF"/>
                </a:solidFill>
              </a:rPr>
              <a:t>calificacion</a:t>
            </a:r>
            <a:r>
              <a:rPr lang="es-CO" sz="1300" dirty="0">
                <a:solidFill>
                  <a:srgbClr val="FFFFFF"/>
                </a:solidFill>
              </a:rPr>
              <a:t> </a:t>
            </a:r>
            <a:r>
              <a:rPr lang="es-CO" sz="1300" dirty="0" err="1">
                <a:solidFill>
                  <a:srgbClr val="FFFFFF"/>
                </a:solidFill>
              </a:rPr>
              <a:t>asi</a:t>
            </a:r>
            <a:r>
              <a:rPr lang="es-CO" sz="1300" dirty="0">
                <a:solidFill>
                  <a:srgbClr val="FFFFFF"/>
                </a:solidFill>
              </a:rPr>
              <a:t> mismo no existe como tal un formato para las </a:t>
            </a:r>
            <a:r>
              <a:rPr lang="es-CO" sz="1300" dirty="0" err="1">
                <a:solidFill>
                  <a:srgbClr val="FFFFFF"/>
                </a:solidFill>
              </a:rPr>
              <a:t>reviews</a:t>
            </a:r>
            <a:r>
              <a:rPr lang="es-CO" sz="1300" dirty="0">
                <a:solidFill>
                  <a:srgbClr val="FFFFFF"/>
                </a:solidFill>
              </a:rPr>
              <a:t> por lo que cualquier tipo de </a:t>
            </a:r>
            <a:r>
              <a:rPr lang="es-CO" sz="1300" dirty="0" err="1">
                <a:solidFill>
                  <a:srgbClr val="FFFFFF"/>
                </a:solidFill>
              </a:rPr>
              <a:t>string</a:t>
            </a:r>
            <a:r>
              <a:rPr lang="es-CO" sz="1300" dirty="0">
                <a:solidFill>
                  <a:srgbClr val="FFFFFF"/>
                </a:solidFill>
              </a:rPr>
              <a:t> es aceptado</a:t>
            </a:r>
          </a:p>
          <a:p>
            <a:endParaRPr lang="es-CO" sz="1300" dirty="0">
              <a:solidFill>
                <a:srgbClr val="FFFFFF"/>
              </a:solidFill>
            </a:endParaRPr>
          </a:p>
          <a:p>
            <a:r>
              <a:rPr lang="es-CO" sz="1300" dirty="0">
                <a:solidFill>
                  <a:srgbClr val="FFFFFF"/>
                </a:solidFill>
              </a:rPr>
              <a:t>Sesgo Podemos ver que existe un poco de sesgo en los datos ya que hay una diferencia muy grande en cuanto la cantidad de </a:t>
            </a:r>
            <a:r>
              <a:rPr lang="es-CO" sz="1300" dirty="0" err="1">
                <a:solidFill>
                  <a:srgbClr val="FFFFFF"/>
                </a:solidFill>
              </a:rPr>
              <a:t>reviews</a:t>
            </a:r>
            <a:r>
              <a:rPr lang="es-CO" sz="1300" dirty="0">
                <a:solidFill>
                  <a:srgbClr val="FFFFFF"/>
                </a:solidFill>
              </a:rPr>
              <a:t> de </a:t>
            </a:r>
            <a:r>
              <a:rPr lang="es-CO" sz="1300" dirty="0" err="1">
                <a:solidFill>
                  <a:srgbClr val="FFFFFF"/>
                </a:solidFill>
              </a:rPr>
              <a:t>calificacion</a:t>
            </a:r>
            <a:r>
              <a:rPr lang="es-CO" sz="1300" dirty="0">
                <a:solidFill>
                  <a:srgbClr val="FFFFFF"/>
                </a:solidFill>
              </a:rPr>
              <a:t> 5 vs los de 1, 2, 3. Sin embargo no podemos solucionar esto puesto que </a:t>
            </a:r>
            <a:r>
              <a:rPr lang="es-CO" sz="1300" dirty="0" err="1">
                <a:solidFill>
                  <a:srgbClr val="FFFFFF"/>
                </a:solidFill>
              </a:rPr>
              <a:t>requeririamos</a:t>
            </a:r>
            <a:r>
              <a:rPr lang="es-CO" sz="1300" dirty="0">
                <a:solidFill>
                  <a:srgbClr val="FFFFFF"/>
                </a:solidFill>
              </a:rPr>
              <a:t> generar mas </a:t>
            </a:r>
            <a:r>
              <a:rPr lang="es-CO" sz="1300" dirty="0" err="1">
                <a:solidFill>
                  <a:srgbClr val="FFFFFF"/>
                </a:solidFill>
              </a:rPr>
              <a:t>reviews</a:t>
            </a:r>
            <a:r>
              <a:rPr lang="es-CO" sz="1300" dirty="0">
                <a:solidFill>
                  <a:srgbClr val="FFFFFF"/>
                </a:solidFill>
              </a:rPr>
              <a:t> para completar el </a:t>
            </a:r>
            <a:r>
              <a:rPr lang="es-CO" sz="1300" dirty="0" err="1">
                <a:solidFill>
                  <a:srgbClr val="FFFFFF"/>
                </a:solidFill>
              </a:rPr>
              <a:t>dataset</a:t>
            </a:r>
            <a:r>
              <a:rPr lang="es-CO" sz="1300" dirty="0">
                <a:solidFill>
                  <a:srgbClr val="FFFFFF"/>
                </a:solidFill>
              </a:rPr>
              <a:t> y que no haya tanto sesgo entre las calificaciones</a:t>
            </a:r>
          </a:p>
        </p:txBody>
      </p:sp>
    </p:spTree>
    <p:extLst>
      <p:ext uri="{BB962C8B-B14F-4D97-AF65-F5344CB8AC3E}">
        <p14:creationId xmlns:p14="http://schemas.microsoft.com/office/powerpoint/2010/main" val="326132644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Imagen de personas que caminan y sus sombras">
            <a:extLst>
              <a:ext uri="{FF2B5EF4-FFF2-40B4-BE49-F238E27FC236}">
                <a16:creationId xmlns:a16="http://schemas.microsoft.com/office/drawing/2014/main" id="{F7D65B53-0569-CE07-B0A0-8F1BD715A333}"/>
              </a:ext>
            </a:extLst>
          </p:cNvPr>
          <p:cNvPicPr>
            <a:picLocks noChangeAspect="1"/>
          </p:cNvPicPr>
          <p:nvPr/>
        </p:nvPicPr>
        <p:blipFill rotWithShape="1">
          <a:blip r:embed="rId2">
            <a:alphaModFix amt="50000"/>
          </a:blip>
          <a:srcRect b="16667"/>
          <a:stretch/>
        </p:blipFill>
        <p:spPr>
          <a:xfrm>
            <a:off x="20" y="1"/>
            <a:ext cx="12191980" cy="6857999"/>
          </a:xfrm>
          <a:prstGeom prst="rect">
            <a:avLst/>
          </a:prstGeom>
        </p:spPr>
      </p:pic>
      <p:sp>
        <p:nvSpPr>
          <p:cNvPr id="2" name="Título 1">
            <a:extLst>
              <a:ext uri="{FF2B5EF4-FFF2-40B4-BE49-F238E27FC236}">
                <a16:creationId xmlns:a16="http://schemas.microsoft.com/office/drawing/2014/main" id="{E8AFDF69-7E78-AB9E-923F-E28CA60BDD3D}"/>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err="1">
                <a:solidFill>
                  <a:srgbClr val="FFFFFF"/>
                </a:solidFill>
              </a:rPr>
              <a:t>Modelos</a:t>
            </a:r>
            <a:r>
              <a:rPr lang="en-US" sz="6000" dirty="0">
                <a:solidFill>
                  <a:srgbClr val="FFFFFF"/>
                </a:solidFill>
              </a:rPr>
              <a:t> </a:t>
            </a:r>
            <a:r>
              <a:rPr lang="en-US" sz="6000" dirty="0" err="1">
                <a:solidFill>
                  <a:srgbClr val="FFFFFF"/>
                </a:solidFill>
              </a:rPr>
              <a:t>Analiticos</a:t>
            </a:r>
            <a:endParaRPr lang="en-US" sz="6000" dirty="0">
              <a:solidFill>
                <a:srgbClr val="FFFFFF"/>
              </a:solidFill>
            </a:endParaRPr>
          </a:p>
        </p:txBody>
      </p:sp>
    </p:spTree>
    <p:extLst>
      <p:ext uri="{BB962C8B-B14F-4D97-AF65-F5344CB8AC3E}">
        <p14:creationId xmlns:p14="http://schemas.microsoft.com/office/powerpoint/2010/main" val="136221347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52</TotalTime>
  <Words>527</Words>
  <Application>Microsoft Office PowerPoint</Application>
  <PresentationFormat>Panorámica</PresentationFormat>
  <Paragraphs>50</Paragraphs>
  <Slides>14</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14</vt:i4>
      </vt:variant>
    </vt:vector>
  </HeadingPairs>
  <TitlesOfParts>
    <vt:vector size="18" baseType="lpstr">
      <vt:lpstr>Aptos</vt:lpstr>
      <vt:lpstr>Aptos Display</vt:lpstr>
      <vt:lpstr>Arial</vt:lpstr>
      <vt:lpstr>Tema de Office</vt:lpstr>
      <vt:lpstr>Turismo de los Alpes: Desarrollo de Soluciones Analíticas para el Sector Turismo en Colombia </vt:lpstr>
      <vt:lpstr>Agenda</vt:lpstr>
      <vt:lpstr>Introducción al proyecto</vt:lpstr>
      <vt:lpstr>Proyecto</vt:lpstr>
      <vt:lpstr>Objetivo</vt:lpstr>
      <vt:lpstr>Analisis de datos</vt:lpstr>
      <vt:lpstr>Reviews y califcaciones</vt:lpstr>
      <vt:lpstr>Set de datos</vt:lpstr>
      <vt:lpstr>Modelos Analiticos</vt:lpstr>
      <vt:lpstr>Modelos analíticos</vt:lpstr>
      <vt:lpstr>Resultados</vt:lpstr>
      <vt:lpstr>Presentación de PowerPoint</vt:lpstr>
      <vt:lpstr>Resultados</vt:lpstr>
      <vt:lpstr>Como puede esto ayudar al negocio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Turismo de los Alpes: Desarrollo de Soluciones Analíticas para el Sector Turismo en Colombia </dc:title>
  <dc:creator>Jose Daniel Fuentes Triviño</dc:creator>
  <cp:lastModifiedBy>Jose Daniel Fuentes Triviño</cp:lastModifiedBy>
  <cp:revision>1</cp:revision>
  <dcterms:created xsi:type="dcterms:W3CDTF">2024-04-07T23:59:02Z</dcterms:created>
  <dcterms:modified xsi:type="dcterms:W3CDTF">2024-04-08T00:51:14Z</dcterms:modified>
</cp:coreProperties>
</file>

<file path=docProps/thumbnail.jpeg>
</file>